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61" r:id="rId3"/>
    <p:sldId id="260" r:id="rId4"/>
    <p:sldId id="262" r:id="rId5"/>
    <p:sldId id="263" r:id="rId6"/>
    <p:sldId id="258" r:id="rId7"/>
    <p:sldId id="266" r:id="rId8"/>
    <p:sldId id="269" r:id="rId9"/>
    <p:sldId id="270" r:id="rId10"/>
    <p:sldId id="267" r:id="rId11"/>
    <p:sldId id="271" r:id="rId12"/>
    <p:sldId id="301" r:id="rId13"/>
    <p:sldId id="302" r:id="rId14"/>
    <p:sldId id="273" r:id="rId15"/>
    <p:sldId id="272" r:id="rId16"/>
    <p:sldId id="275" r:id="rId17"/>
    <p:sldId id="299" r:id="rId18"/>
    <p:sldId id="300" r:id="rId19"/>
    <p:sldId id="274" r:id="rId20"/>
    <p:sldId id="303" r:id="rId21"/>
    <p:sldId id="304" r:id="rId22"/>
    <p:sldId id="279" r:id="rId23"/>
    <p:sldId id="287" r:id="rId24"/>
    <p:sldId id="290" r:id="rId25"/>
    <p:sldId id="296" r:id="rId26"/>
    <p:sldId id="298" r:id="rId27"/>
    <p:sldId id="297" r:id="rId28"/>
    <p:sldId id="292" r:id="rId2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6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8E973A-5C70-4DF9-8674-1C646E44CC1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DD18A61-04B9-4FB3-BB51-203884F7165C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COLONIA VACACIONAL 2014- 2015-2017</a:t>
          </a:r>
          <a:endParaRPr lang="es-EC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FA62C2-6465-4A7A-BEBC-E3AC5DF42427}" type="parTrans" cxnId="{14CBFAB1-38B1-4D13-80EC-A2AB422E0DD0}">
      <dgm:prSet/>
      <dgm:spPr/>
      <dgm:t>
        <a:bodyPr/>
        <a:lstStyle/>
        <a:p>
          <a:endParaRPr lang="es-EC"/>
        </a:p>
      </dgm:t>
    </dgm:pt>
    <dgm:pt modelId="{5D633D87-6A78-4218-8AD0-7B842DF471A7}" type="sibTrans" cxnId="{14CBFAB1-38B1-4D13-80EC-A2AB422E0DD0}">
      <dgm:prSet/>
      <dgm:spPr/>
      <dgm:t>
        <a:bodyPr/>
        <a:lstStyle/>
        <a:p>
          <a:endParaRPr lang="es-EC"/>
        </a:p>
      </dgm:t>
    </dgm:pt>
    <dgm:pt modelId="{857F0540-505B-4631-8F05-9C1838E44D0F}">
      <dgm:prSet phldrT="[Texto]" custT="1"/>
      <dgm:spPr/>
      <dgm:t>
        <a:bodyPr/>
        <a:lstStyle/>
        <a:p>
          <a:r>
            <a:rPr lang="es-EC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PARTICIPANTES 120 ( NIÑOS, NIÑAS Y JÓVENES)</a:t>
          </a:r>
          <a:endParaRPr lang="es-EC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E8B6BE-DCAC-41B4-9E40-D0D422F1D748}" type="parTrans" cxnId="{110F394C-2810-46EA-8735-6C6CCBF2339D}">
      <dgm:prSet/>
      <dgm:spPr/>
      <dgm:t>
        <a:bodyPr/>
        <a:lstStyle/>
        <a:p>
          <a:endParaRPr lang="es-EC"/>
        </a:p>
      </dgm:t>
    </dgm:pt>
    <dgm:pt modelId="{060A926D-3152-45AE-96C1-E314735BD060}" type="sibTrans" cxnId="{110F394C-2810-46EA-8735-6C6CCBF2339D}">
      <dgm:prSet/>
      <dgm:spPr/>
      <dgm:t>
        <a:bodyPr/>
        <a:lstStyle/>
        <a:p>
          <a:endParaRPr lang="es-EC"/>
        </a:p>
      </dgm:t>
    </dgm:pt>
    <dgm:pt modelId="{7F5700D9-11AB-487F-87DB-0D3F818B8AAB}">
      <dgm:prSet phldrT="[Texto]" custT="1"/>
      <dgm:spPr/>
      <dgm:t>
        <a:bodyPr/>
        <a:lstStyle/>
        <a:p>
          <a:r>
            <a:rPr lang="es-EC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ACTIVIDADES: MANUALIDADES, DANZAS, CHARLAS, TOUR VACACIONAL ,REFRIGERIOS,  DEPORTES, ETC.</a:t>
          </a:r>
          <a:endParaRPr lang="es-EC" sz="1200" dirty="0"/>
        </a:p>
      </dgm:t>
    </dgm:pt>
    <dgm:pt modelId="{55511940-8DE6-4E27-BF39-3EC94DDB1865}" type="parTrans" cxnId="{FD87C5B8-B086-42DE-8E30-4A10416EE076}">
      <dgm:prSet/>
      <dgm:spPr/>
      <dgm:t>
        <a:bodyPr/>
        <a:lstStyle/>
        <a:p>
          <a:endParaRPr lang="es-EC"/>
        </a:p>
      </dgm:t>
    </dgm:pt>
    <dgm:pt modelId="{3CF1210E-14B0-492E-99F5-43087083C71E}" type="sibTrans" cxnId="{FD87C5B8-B086-42DE-8E30-4A10416EE076}">
      <dgm:prSet/>
      <dgm:spPr/>
      <dgm:t>
        <a:bodyPr/>
        <a:lstStyle/>
        <a:p>
          <a:endParaRPr lang="es-EC"/>
        </a:p>
      </dgm:t>
    </dgm:pt>
    <dgm:pt modelId="{4B3157E6-4EA9-4075-8994-03687930756A}">
      <dgm:prSet phldrT="[Texto]" custT="1"/>
      <dgm:spPr/>
      <dgm:t>
        <a:bodyPr/>
        <a:lstStyle/>
        <a:p>
          <a:r>
            <a:rPr lang="es-EC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INVOLUCRADOS:  GAD GUARAINAG, TENENCIA POLÍTICA, INFOCENTRO, CHOLITA Y REINA DE LA PARROQUIA, GRUPO JUVENIL JUNTOS X CRISTO. </a:t>
          </a:r>
          <a:endParaRPr lang="es-EC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2EA8E4-C631-46E0-A2AB-9938DAA24760}" type="parTrans" cxnId="{3C323F72-D121-4CE9-91B4-363F1ADDF519}">
      <dgm:prSet/>
      <dgm:spPr/>
      <dgm:t>
        <a:bodyPr/>
        <a:lstStyle/>
        <a:p>
          <a:endParaRPr lang="es-EC"/>
        </a:p>
      </dgm:t>
    </dgm:pt>
    <dgm:pt modelId="{A9CAD321-1347-42A2-81A2-98ED15388A90}" type="sibTrans" cxnId="{3C323F72-D121-4CE9-91B4-363F1ADDF519}">
      <dgm:prSet/>
      <dgm:spPr/>
      <dgm:t>
        <a:bodyPr/>
        <a:lstStyle/>
        <a:p>
          <a:endParaRPr lang="es-EC"/>
        </a:p>
      </dgm:t>
    </dgm:pt>
    <dgm:pt modelId="{D340F90A-E53B-4B32-A1A5-D6E34BE59560}" type="pres">
      <dgm:prSet presAssocID="{8E8E973A-5C70-4DF9-8674-1C646E44CC1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132B512-9ECE-4761-A90F-B228FFE234AD}" type="pres">
      <dgm:prSet presAssocID="{2DD18A61-04B9-4FB3-BB51-203884F7165C}" presName="centerShape" presStyleLbl="node0" presStyleIdx="0" presStyleCnt="1" custScaleX="92071" custScaleY="92244"/>
      <dgm:spPr/>
      <dgm:t>
        <a:bodyPr/>
        <a:lstStyle/>
        <a:p>
          <a:endParaRPr lang="es-EC"/>
        </a:p>
      </dgm:t>
    </dgm:pt>
    <dgm:pt modelId="{1770E229-A480-4679-98FE-6D827AB743A4}" type="pres">
      <dgm:prSet presAssocID="{857F0540-505B-4631-8F05-9C1838E44D0F}" presName="node" presStyleLbl="node1" presStyleIdx="0" presStyleCnt="3" custScaleX="127298" custScaleY="139186" custRadScaleRad="94860" custRadScaleInc="121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CC81721-61CA-479E-B071-893BE1B446AB}" type="pres">
      <dgm:prSet presAssocID="{857F0540-505B-4631-8F05-9C1838E44D0F}" presName="dummy" presStyleCnt="0"/>
      <dgm:spPr/>
    </dgm:pt>
    <dgm:pt modelId="{24360D62-D411-45F5-9B5A-DD67537ED808}" type="pres">
      <dgm:prSet presAssocID="{060A926D-3152-45AE-96C1-E314735BD060}" presName="sibTrans" presStyleLbl="sibTrans2D1" presStyleIdx="0" presStyleCnt="3"/>
      <dgm:spPr/>
      <dgm:t>
        <a:bodyPr/>
        <a:lstStyle/>
        <a:p>
          <a:endParaRPr lang="es-EC"/>
        </a:p>
      </dgm:t>
    </dgm:pt>
    <dgm:pt modelId="{3B94785F-E4EA-4087-BD51-42FAB92E5663}" type="pres">
      <dgm:prSet presAssocID="{7F5700D9-11AB-487F-87DB-0D3F818B8AAB}" presName="node" presStyleLbl="node1" presStyleIdx="1" presStyleCnt="3" custScaleX="147067" custScaleY="178037" custRadScaleRad="99012" custRadScaleInc="-372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039C0B7-07F8-4CE8-9F5C-E7166C4BD349}" type="pres">
      <dgm:prSet presAssocID="{7F5700D9-11AB-487F-87DB-0D3F818B8AAB}" presName="dummy" presStyleCnt="0"/>
      <dgm:spPr/>
    </dgm:pt>
    <dgm:pt modelId="{AE99C69A-E037-452E-8EF7-3F4DDA79488F}" type="pres">
      <dgm:prSet presAssocID="{3CF1210E-14B0-492E-99F5-43087083C71E}" presName="sibTrans" presStyleLbl="sibTrans2D1" presStyleIdx="1" presStyleCnt="3"/>
      <dgm:spPr/>
      <dgm:t>
        <a:bodyPr/>
        <a:lstStyle/>
        <a:p>
          <a:endParaRPr lang="es-EC"/>
        </a:p>
      </dgm:t>
    </dgm:pt>
    <dgm:pt modelId="{54FF8440-4096-4BEE-B153-8C21DE25B05E}" type="pres">
      <dgm:prSet presAssocID="{4B3157E6-4EA9-4075-8994-03687930756A}" presName="node" presStyleLbl="node1" presStyleIdx="2" presStyleCnt="3" custScaleX="149803" custScaleY="173754" custRadScaleRad="96387" custRadScaleInc="-311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9BBD7AE-E5F9-4876-A0EF-D22CC0BBC417}" type="pres">
      <dgm:prSet presAssocID="{4B3157E6-4EA9-4075-8994-03687930756A}" presName="dummy" presStyleCnt="0"/>
      <dgm:spPr/>
    </dgm:pt>
    <dgm:pt modelId="{E14D6BF6-FE93-4C84-91D9-112D74A58137}" type="pres">
      <dgm:prSet presAssocID="{A9CAD321-1347-42A2-81A2-98ED15388A90}" presName="sibTrans" presStyleLbl="sibTrans2D1" presStyleIdx="2" presStyleCnt="3"/>
      <dgm:spPr/>
      <dgm:t>
        <a:bodyPr/>
        <a:lstStyle/>
        <a:p>
          <a:endParaRPr lang="es-EC"/>
        </a:p>
      </dgm:t>
    </dgm:pt>
  </dgm:ptLst>
  <dgm:cxnLst>
    <dgm:cxn modelId="{0854B3DB-9618-4FC5-9077-1DE93A3AAAD8}" type="presOf" srcId="{3CF1210E-14B0-492E-99F5-43087083C71E}" destId="{AE99C69A-E037-452E-8EF7-3F4DDA79488F}" srcOrd="0" destOrd="0" presId="urn:microsoft.com/office/officeart/2005/8/layout/radial6"/>
    <dgm:cxn modelId="{B72AC847-5AC1-4B39-88D5-E7B7F6133F75}" type="presOf" srcId="{2DD18A61-04B9-4FB3-BB51-203884F7165C}" destId="{8132B512-9ECE-4761-A90F-B228FFE234AD}" srcOrd="0" destOrd="0" presId="urn:microsoft.com/office/officeart/2005/8/layout/radial6"/>
    <dgm:cxn modelId="{3C323F72-D121-4CE9-91B4-363F1ADDF519}" srcId="{2DD18A61-04B9-4FB3-BB51-203884F7165C}" destId="{4B3157E6-4EA9-4075-8994-03687930756A}" srcOrd="2" destOrd="0" parTransId="{BA2EA8E4-C631-46E0-A2AB-9938DAA24760}" sibTransId="{A9CAD321-1347-42A2-81A2-98ED15388A90}"/>
    <dgm:cxn modelId="{110F394C-2810-46EA-8735-6C6CCBF2339D}" srcId="{2DD18A61-04B9-4FB3-BB51-203884F7165C}" destId="{857F0540-505B-4631-8F05-9C1838E44D0F}" srcOrd="0" destOrd="0" parTransId="{42E8B6BE-DCAC-41B4-9E40-D0D422F1D748}" sibTransId="{060A926D-3152-45AE-96C1-E314735BD060}"/>
    <dgm:cxn modelId="{787274F1-0B64-43C3-B43C-1FE55F03BF8F}" type="presOf" srcId="{7F5700D9-11AB-487F-87DB-0D3F818B8AAB}" destId="{3B94785F-E4EA-4087-BD51-42FAB92E5663}" srcOrd="0" destOrd="0" presId="urn:microsoft.com/office/officeart/2005/8/layout/radial6"/>
    <dgm:cxn modelId="{280EA5BD-4E14-418D-B1EE-76CE462B42A7}" type="presOf" srcId="{8E8E973A-5C70-4DF9-8674-1C646E44CC1F}" destId="{D340F90A-E53B-4B32-A1A5-D6E34BE59560}" srcOrd="0" destOrd="0" presId="urn:microsoft.com/office/officeart/2005/8/layout/radial6"/>
    <dgm:cxn modelId="{FD87C5B8-B086-42DE-8E30-4A10416EE076}" srcId="{2DD18A61-04B9-4FB3-BB51-203884F7165C}" destId="{7F5700D9-11AB-487F-87DB-0D3F818B8AAB}" srcOrd="1" destOrd="0" parTransId="{55511940-8DE6-4E27-BF39-3EC94DDB1865}" sibTransId="{3CF1210E-14B0-492E-99F5-43087083C71E}"/>
    <dgm:cxn modelId="{434CD92F-3BD6-4B35-A677-FBF7B2CB4A07}" type="presOf" srcId="{060A926D-3152-45AE-96C1-E314735BD060}" destId="{24360D62-D411-45F5-9B5A-DD67537ED808}" srcOrd="0" destOrd="0" presId="urn:microsoft.com/office/officeart/2005/8/layout/radial6"/>
    <dgm:cxn modelId="{14CBFAB1-38B1-4D13-80EC-A2AB422E0DD0}" srcId="{8E8E973A-5C70-4DF9-8674-1C646E44CC1F}" destId="{2DD18A61-04B9-4FB3-BB51-203884F7165C}" srcOrd="0" destOrd="0" parTransId="{FEFA62C2-6465-4A7A-BEBC-E3AC5DF42427}" sibTransId="{5D633D87-6A78-4218-8AD0-7B842DF471A7}"/>
    <dgm:cxn modelId="{28650AB6-CD05-4471-9FCF-C6879C9B984A}" type="presOf" srcId="{4B3157E6-4EA9-4075-8994-03687930756A}" destId="{54FF8440-4096-4BEE-B153-8C21DE25B05E}" srcOrd="0" destOrd="0" presId="urn:microsoft.com/office/officeart/2005/8/layout/radial6"/>
    <dgm:cxn modelId="{EAA694A5-CEEA-4C78-952B-6BAC0563D54E}" type="presOf" srcId="{A9CAD321-1347-42A2-81A2-98ED15388A90}" destId="{E14D6BF6-FE93-4C84-91D9-112D74A58137}" srcOrd="0" destOrd="0" presId="urn:microsoft.com/office/officeart/2005/8/layout/radial6"/>
    <dgm:cxn modelId="{A4672672-BBE6-413E-8A0E-66D1324DE244}" type="presOf" srcId="{857F0540-505B-4631-8F05-9C1838E44D0F}" destId="{1770E229-A480-4679-98FE-6D827AB743A4}" srcOrd="0" destOrd="0" presId="urn:microsoft.com/office/officeart/2005/8/layout/radial6"/>
    <dgm:cxn modelId="{E8D319A2-5CD1-4675-AF94-9B2A1632979C}" type="presParOf" srcId="{D340F90A-E53B-4B32-A1A5-D6E34BE59560}" destId="{8132B512-9ECE-4761-A90F-B228FFE234AD}" srcOrd="0" destOrd="0" presId="urn:microsoft.com/office/officeart/2005/8/layout/radial6"/>
    <dgm:cxn modelId="{CB874937-2D88-4F36-86E1-E4256276E8F2}" type="presParOf" srcId="{D340F90A-E53B-4B32-A1A5-D6E34BE59560}" destId="{1770E229-A480-4679-98FE-6D827AB743A4}" srcOrd="1" destOrd="0" presId="urn:microsoft.com/office/officeart/2005/8/layout/radial6"/>
    <dgm:cxn modelId="{D77BAF2D-645D-4ED7-9E18-690935CA8BA3}" type="presParOf" srcId="{D340F90A-E53B-4B32-A1A5-D6E34BE59560}" destId="{BCC81721-61CA-479E-B071-893BE1B446AB}" srcOrd="2" destOrd="0" presId="urn:microsoft.com/office/officeart/2005/8/layout/radial6"/>
    <dgm:cxn modelId="{87BE2621-8F73-458F-917E-8C462A341FFA}" type="presParOf" srcId="{D340F90A-E53B-4B32-A1A5-D6E34BE59560}" destId="{24360D62-D411-45F5-9B5A-DD67537ED808}" srcOrd="3" destOrd="0" presId="urn:microsoft.com/office/officeart/2005/8/layout/radial6"/>
    <dgm:cxn modelId="{F51BCDC8-1B81-44AE-930E-39DFC41972A3}" type="presParOf" srcId="{D340F90A-E53B-4B32-A1A5-D6E34BE59560}" destId="{3B94785F-E4EA-4087-BD51-42FAB92E5663}" srcOrd="4" destOrd="0" presId="urn:microsoft.com/office/officeart/2005/8/layout/radial6"/>
    <dgm:cxn modelId="{4F988CC5-76B2-4A6E-BC68-469C49F67C26}" type="presParOf" srcId="{D340F90A-E53B-4B32-A1A5-D6E34BE59560}" destId="{9039C0B7-07F8-4CE8-9F5C-E7166C4BD349}" srcOrd="5" destOrd="0" presId="urn:microsoft.com/office/officeart/2005/8/layout/radial6"/>
    <dgm:cxn modelId="{BB3516A7-2422-4D2A-ADE6-4D821396B6E3}" type="presParOf" srcId="{D340F90A-E53B-4B32-A1A5-D6E34BE59560}" destId="{AE99C69A-E037-452E-8EF7-3F4DDA79488F}" srcOrd="6" destOrd="0" presId="urn:microsoft.com/office/officeart/2005/8/layout/radial6"/>
    <dgm:cxn modelId="{7243F0CA-D7DA-4BB9-85EC-6B40A27829AD}" type="presParOf" srcId="{D340F90A-E53B-4B32-A1A5-D6E34BE59560}" destId="{54FF8440-4096-4BEE-B153-8C21DE25B05E}" srcOrd="7" destOrd="0" presId="urn:microsoft.com/office/officeart/2005/8/layout/radial6"/>
    <dgm:cxn modelId="{5EC115B6-2862-40EF-B621-54B796E7C1F3}" type="presParOf" srcId="{D340F90A-E53B-4B32-A1A5-D6E34BE59560}" destId="{D9BBD7AE-E5F9-4876-A0EF-D22CC0BBC417}" srcOrd="8" destOrd="0" presId="urn:microsoft.com/office/officeart/2005/8/layout/radial6"/>
    <dgm:cxn modelId="{A305D5AA-FD0B-42E1-9B14-BFE72FBDAB00}" type="presParOf" srcId="{D340F90A-E53B-4B32-A1A5-D6E34BE59560}" destId="{E14D6BF6-FE93-4C84-91D9-112D74A58137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1B24E-5E0B-4FEC-8FAC-735FDB3309D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01A5242-0902-4065-B8B8-6DAEFB38B02A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ELECCIÓN DE LA REINA DE GUARAINAG</a:t>
          </a:r>
          <a:endParaRPr lang="es-EC" dirty="0">
            <a:solidFill>
              <a:schemeClr val="tx1"/>
            </a:solidFill>
          </a:endParaRPr>
        </a:p>
      </dgm:t>
    </dgm:pt>
    <dgm:pt modelId="{889C6220-B90B-44DB-964B-76C62748C624}" type="parTrans" cxnId="{3C43F4FC-DE13-4397-A30F-134545760B83}">
      <dgm:prSet/>
      <dgm:spPr/>
      <dgm:t>
        <a:bodyPr/>
        <a:lstStyle/>
        <a:p>
          <a:endParaRPr lang="es-EC"/>
        </a:p>
      </dgm:t>
    </dgm:pt>
    <dgm:pt modelId="{A7E2C31F-926E-415A-939B-51AEB3A53B31}" type="sibTrans" cxnId="{3C43F4FC-DE13-4397-A30F-134545760B83}">
      <dgm:prSet/>
      <dgm:spPr/>
      <dgm:t>
        <a:bodyPr/>
        <a:lstStyle/>
        <a:p>
          <a:endParaRPr lang="es-EC"/>
        </a:p>
      </dgm:t>
    </dgm:pt>
    <dgm:pt modelId="{977C4574-F04A-4D55-B662-F1AF679438B0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ELECCIÓN DE LA CHOLITA GUARAINENCE</a:t>
          </a:r>
          <a:endParaRPr lang="es-EC" dirty="0">
            <a:solidFill>
              <a:schemeClr val="tx1"/>
            </a:solidFill>
          </a:endParaRPr>
        </a:p>
      </dgm:t>
    </dgm:pt>
    <dgm:pt modelId="{9363462E-AD66-49F1-B582-5C16BC799F53}" type="parTrans" cxnId="{A8C8D3EC-F7AE-425B-B660-58198B2F4616}">
      <dgm:prSet/>
      <dgm:spPr/>
      <dgm:t>
        <a:bodyPr/>
        <a:lstStyle/>
        <a:p>
          <a:endParaRPr lang="es-EC"/>
        </a:p>
      </dgm:t>
    </dgm:pt>
    <dgm:pt modelId="{7D95B905-DBF6-4898-8B66-8D6DFA3ED6BB}" type="sibTrans" cxnId="{A8C8D3EC-F7AE-425B-B660-58198B2F4616}">
      <dgm:prSet/>
      <dgm:spPr/>
      <dgm:t>
        <a:bodyPr/>
        <a:lstStyle/>
        <a:p>
          <a:endParaRPr lang="es-EC"/>
        </a:p>
      </dgm:t>
    </dgm:pt>
    <dgm:pt modelId="{91D2E2E1-76CB-40DC-84D4-5C3151B0874F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FESTIVAL DE LA PAPA</a:t>
          </a:r>
          <a:endParaRPr lang="es-EC" dirty="0">
            <a:solidFill>
              <a:schemeClr val="tx1"/>
            </a:solidFill>
          </a:endParaRPr>
        </a:p>
      </dgm:t>
    </dgm:pt>
    <dgm:pt modelId="{E14A33AA-6862-4234-A135-1D012037B032}" type="parTrans" cxnId="{A9BDA7AE-3815-4EF8-B13C-DBACEB45A2C2}">
      <dgm:prSet/>
      <dgm:spPr/>
      <dgm:t>
        <a:bodyPr/>
        <a:lstStyle/>
        <a:p>
          <a:endParaRPr lang="es-EC"/>
        </a:p>
      </dgm:t>
    </dgm:pt>
    <dgm:pt modelId="{F51A5BF2-A219-4C4B-8979-5EFFAD602D88}" type="sibTrans" cxnId="{A9BDA7AE-3815-4EF8-B13C-DBACEB45A2C2}">
      <dgm:prSet/>
      <dgm:spPr/>
      <dgm:t>
        <a:bodyPr/>
        <a:lstStyle/>
        <a:p>
          <a:endParaRPr lang="es-EC"/>
        </a:p>
      </dgm:t>
    </dgm:pt>
    <dgm:pt modelId="{0960C5A0-BAD6-471C-953F-0FFCF05BDF8A}">
      <dgm:prSet phldrT="[Texto]"/>
      <dgm:spPr/>
      <dgm:t>
        <a:bodyPr/>
        <a:lstStyle/>
        <a:p>
          <a:endParaRPr lang="es-EC" dirty="0">
            <a:solidFill>
              <a:schemeClr val="tx1"/>
            </a:solidFill>
          </a:endParaRPr>
        </a:p>
      </dgm:t>
    </dgm:pt>
    <dgm:pt modelId="{3F51AC84-9AF2-4962-ACEF-E7D9AAA12B60}" type="parTrans" cxnId="{9EC257F7-E37E-4CD8-8309-2F5B33F453CF}">
      <dgm:prSet/>
      <dgm:spPr/>
      <dgm:t>
        <a:bodyPr/>
        <a:lstStyle/>
        <a:p>
          <a:endParaRPr lang="es-EC"/>
        </a:p>
      </dgm:t>
    </dgm:pt>
    <dgm:pt modelId="{05480F23-4B36-420E-95D4-739A5784A264}" type="sibTrans" cxnId="{9EC257F7-E37E-4CD8-8309-2F5B33F453CF}">
      <dgm:prSet/>
      <dgm:spPr/>
      <dgm:t>
        <a:bodyPr/>
        <a:lstStyle/>
        <a:p>
          <a:endParaRPr lang="es-EC"/>
        </a:p>
      </dgm:t>
    </dgm:pt>
    <dgm:pt modelId="{68F382FD-D286-4E28-83AF-59B5DE824A1C}" type="pres">
      <dgm:prSet presAssocID="{2C91B24E-5E0B-4FEC-8FAC-735FDB3309DC}" presName="CompostProcess" presStyleCnt="0">
        <dgm:presLayoutVars>
          <dgm:dir/>
          <dgm:resizeHandles val="exact"/>
        </dgm:presLayoutVars>
      </dgm:prSet>
      <dgm:spPr/>
    </dgm:pt>
    <dgm:pt modelId="{81C836FC-173A-495B-BA61-C5797610DA8F}" type="pres">
      <dgm:prSet presAssocID="{2C91B24E-5E0B-4FEC-8FAC-735FDB3309DC}" presName="arrow" presStyleLbl="bgShp" presStyleIdx="0" presStyleCnt="1"/>
      <dgm:spPr/>
    </dgm:pt>
    <dgm:pt modelId="{9678F31D-4A6C-4684-BD2E-75593E7825A3}" type="pres">
      <dgm:prSet presAssocID="{2C91B24E-5E0B-4FEC-8FAC-735FDB3309DC}" presName="linearProcess" presStyleCnt="0"/>
      <dgm:spPr/>
    </dgm:pt>
    <dgm:pt modelId="{B0A63295-EB18-4B11-83EC-AFF64AB99D4A}" type="pres">
      <dgm:prSet presAssocID="{101A5242-0902-4065-B8B8-6DAEFB38B02A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CDAE0CD-D749-449E-BFFE-BFD6988B7191}" type="pres">
      <dgm:prSet presAssocID="{A7E2C31F-926E-415A-939B-51AEB3A53B31}" presName="sibTrans" presStyleCnt="0"/>
      <dgm:spPr/>
    </dgm:pt>
    <dgm:pt modelId="{3BEF79DC-C38B-45FA-8F2D-BBE3BD199695}" type="pres">
      <dgm:prSet presAssocID="{977C4574-F04A-4D55-B662-F1AF679438B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2F96E08-50BC-47CF-9A34-2C1D18087C0D}" type="pres">
      <dgm:prSet presAssocID="{7D95B905-DBF6-4898-8B66-8D6DFA3ED6BB}" presName="sibTrans" presStyleCnt="0"/>
      <dgm:spPr/>
    </dgm:pt>
    <dgm:pt modelId="{EFFF96A2-EF38-472F-A652-A28DF19C906A}" type="pres">
      <dgm:prSet presAssocID="{0960C5A0-BAD6-471C-953F-0FFCF05BDF8A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11EDA4F-D654-4A9A-B47A-1D94F11C004A}" type="pres">
      <dgm:prSet presAssocID="{05480F23-4B36-420E-95D4-739A5784A264}" presName="sibTrans" presStyleCnt="0"/>
      <dgm:spPr/>
    </dgm:pt>
    <dgm:pt modelId="{F799E49E-8B7F-476B-A5AB-AF6FC3B7B2BC}" type="pres">
      <dgm:prSet presAssocID="{91D2E2E1-76CB-40DC-84D4-5C3151B0874F}" presName="textNode" presStyleLbl="node1" presStyleIdx="3" presStyleCnt="4" custLinFactNeighborX="15842" custLinFactNeighborY="-14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8C8D3EC-F7AE-425B-B660-58198B2F4616}" srcId="{2C91B24E-5E0B-4FEC-8FAC-735FDB3309DC}" destId="{977C4574-F04A-4D55-B662-F1AF679438B0}" srcOrd="1" destOrd="0" parTransId="{9363462E-AD66-49F1-B582-5C16BC799F53}" sibTransId="{7D95B905-DBF6-4898-8B66-8D6DFA3ED6BB}"/>
    <dgm:cxn modelId="{8B01083A-65A4-436C-B9A8-A2EFB3B74BC6}" type="presOf" srcId="{91D2E2E1-76CB-40DC-84D4-5C3151B0874F}" destId="{F799E49E-8B7F-476B-A5AB-AF6FC3B7B2BC}" srcOrd="0" destOrd="0" presId="urn:microsoft.com/office/officeart/2005/8/layout/hProcess9"/>
    <dgm:cxn modelId="{F359644E-6746-4B60-8DDB-0A7E9D7E1133}" type="presOf" srcId="{0960C5A0-BAD6-471C-953F-0FFCF05BDF8A}" destId="{EFFF96A2-EF38-472F-A652-A28DF19C906A}" srcOrd="0" destOrd="0" presId="urn:microsoft.com/office/officeart/2005/8/layout/hProcess9"/>
    <dgm:cxn modelId="{430A393E-F6BA-4829-B12D-912392F206A8}" type="presOf" srcId="{101A5242-0902-4065-B8B8-6DAEFB38B02A}" destId="{B0A63295-EB18-4B11-83EC-AFF64AB99D4A}" srcOrd="0" destOrd="0" presId="urn:microsoft.com/office/officeart/2005/8/layout/hProcess9"/>
    <dgm:cxn modelId="{9EC257F7-E37E-4CD8-8309-2F5B33F453CF}" srcId="{2C91B24E-5E0B-4FEC-8FAC-735FDB3309DC}" destId="{0960C5A0-BAD6-471C-953F-0FFCF05BDF8A}" srcOrd="2" destOrd="0" parTransId="{3F51AC84-9AF2-4962-ACEF-E7D9AAA12B60}" sibTransId="{05480F23-4B36-420E-95D4-739A5784A264}"/>
    <dgm:cxn modelId="{A9BDA7AE-3815-4EF8-B13C-DBACEB45A2C2}" srcId="{2C91B24E-5E0B-4FEC-8FAC-735FDB3309DC}" destId="{91D2E2E1-76CB-40DC-84D4-5C3151B0874F}" srcOrd="3" destOrd="0" parTransId="{E14A33AA-6862-4234-A135-1D012037B032}" sibTransId="{F51A5BF2-A219-4C4B-8979-5EFFAD602D88}"/>
    <dgm:cxn modelId="{3C43F4FC-DE13-4397-A30F-134545760B83}" srcId="{2C91B24E-5E0B-4FEC-8FAC-735FDB3309DC}" destId="{101A5242-0902-4065-B8B8-6DAEFB38B02A}" srcOrd="0" destOrd="0" parTransId="{889C6220-B90B-44DB-964B-76C62748C624}" sibTransId="{A7E2C31F-926E-415A-939B-51AEB3A53B31}"/>
    <dgm:cxn modelId="{E18C108A-085D-4BC5-A773-A548CD10FEBA}" type="presOf" srcId="{977C4574-F04A-4D55-B662-F1AF679438B0}" destId="{3BEF79DC-C38B-45FA-8F2D-BBE3BD199695}" srcOrd="0" destOrd="0" presId="urn:microsoft.com/office/officeart/2005/8/layout/hProcess9"/>
    <dgm:cxn modelId="{21BFF9A7-C715-4F99-AB8E-937AC211E879}" type="presOf" srcId="{2C91B24E-5E0B-4FEC-8FAC-735FDB3309DC}" destId="{68F382FD-D286-4E28-83AF-59B5DE824A1C}" srcOrd="0" destOrd="0" presId="urn:microsoft.com/office/officeart/2005/8/layout/hProcess9"/>
    <dgm:cxn modelId="{2D6BC1E3-4AC5-4A65-87DB-1D3D949716AE}" type="presParOf" srcId="{68F382FD-D286-4E28-83AF-59B5DE824A1C}" destId="{81C836FC-173A-495B-BA61-C5797610DA8F}" srcOrd="0" destOrd="0" presId="urn:microsoft.com/office/officeart/2005/8/layout/hProcess9"/>
    <dgm:cxn modelId="{EAFCE1E1-90EF-45D2-B00F-E869CDFBDE9C}" type="presParOf" srcId="{68F382FD-D286-4E28-83AF-59B5DE824A1C}" destId="{9678F31D-4A6C-4684-BD2E-75593E7825A3}" srcOrd="1" destOrd="0" presId="urn:microsoft.com/office/officeart/2005/8/layout/hProcess9"/>
    <dgm:cxn modelId="{1F732CD4-6322-40E7-8740-0515E9EC0FEE}" type="presParOf" srcId="{9678F31D-4A6C-4684-BD2E-75593E7825A3}" destId="{B0A63295-EB18-4B11-83EC-AFF64AB99D4A}" srcOrd="0" destOrd="0" presId="urn:microsoft.com/office/officeart/2005/8/layout/hProcess9"/>
    <dgm:cxn modelId="{1593B976-E44E-4F6B-ADF0-B6A1BE59C4EB}" type="presParOf" srcId="{9678F31D-4A6C-4684-BD2E-75593E7825A3}" destId="{9CDAE0CD-D749-449E-BFFE-BFD6988B7191}" srcOrd="1" destOrd="0" presId="urn:microsoft.com/office/officeart/2005/8/layout/hProcess9"/>
    <dgm:cxn modelId="{51B5B727-8755-4FBA-A059-AD9F41803CE2}" type="presParOf" srcId="{9678F31D-4A6C-4684-BD2E-75593E7825A3}" destId="{3BEF79DC-C38B-45FA-8F2D-BBE3BD199695}" srcOrd="2" destOrd="0" presId="urn:microsoft.com/office/officeart/2005/8/layout/hProcess9"/>
    <dgm:cxn modelId="{B741557D-13D4-49BA-843E-AEF8DF362AB6}" type="presParOf" srcId="{9678F31D-4A6C-4684-BD2E-75593E7825A3}" destId="{32F96E08-50BC-47CF-9A34-2C1D18087C0D}" srcOrd="3" destOrd="0" presId="urn:microsoft.com/office/officeart/2005/8/layout/hProcess9"/>
    <dgm:cxn modelId="{ACC2E027-5A0B-4163-95B5-E6C3A5C8A5E2}" type="presParOf" srcId="{9678F31D-4A6C-4684-BD2E-75593E7825A3}" destId="{EFFF96A2-EF38-472F-A652-A28DF19C906A}" srcOrd="4" destOrd="0" presId="urn:microsoft.com/office/officeart/2005/8/layout/hProcess9"/>
    <dgm:cxn modelId="{56F3954E-C5FA-4B2D-89E3-F55A62A27025}" type="presParOf" srcId="{9678F31D-4A6C-4684-BD2E-75593E7825A3}" destId="{C11EDA4F-D654-4A9A-B47A-1D94F11C004A}" srcOrd="5" destOrd="0" presId="urn:microsoft.com/office/officeart/2005/8/layout/hProcess9"/>
    <dgm:cxn modelId="{20987107-C4F6-46E4-BE71-24F94026B579}" type="presParOf" srcId="{9678F31D-4A6C-4684-BD2E-75593E7825A3}" destId="{F799E49E-8B7F-476B-A5AB-AF6FC3B7B2B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B7090A-77B1-44E2-91F6-251467E0FD74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29F6A8B-A584-4493-8093-7FCBD290B2C7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ENTREGA DE RACIONES ALIMENTICIAS</a:t>
          </a:r>
          <a:endParaRPr lang="es-EC" dirty="0">
            <a:solidFill>
              <a:schemeClr val="tx1"/>
            </a:solidFill>
          </a:endParaRPr>
        </a:p>
      </dgm:t>
    </dgm:pt>
    <dgm:pt modelId="{37652414-7FCF-4AA0-A785-5FB72EE8C51F}" type="parTrans" cxnId="{8ED98FCF-FF50-4D5A-A753-1BF2EB2924F1}">
      <dgm:prSet/>
      <dgm:spPr/>
      <dgm:t>
        <a:bodyPr/>
        <a:lstStyle/>
        <a:p>
          <a:endParaRPr lang="es-EC"/>
        </a:p>
      </dgm:t>
    </dgm:pt>
    <dgm:pt modelId="{B20761AE-B719-4682-9BBF-71AD01DC6FD1}" type="sibTrans" cxnId="{8ED98FCF-FF50-4D5A-A753-1BF2EB2924F1}">
      <dgm:prSet/>
      <dgm:spPr/>
      <dgm:t>
        <a:bodyPr/>
        <a:lstStyle/>
        <a:p>
          <a:endParaRPr lang="es-EC"/>
        </a:p>
      </dgm:t>
    </dgm:pt>
    <dgm:pt modelId="{6A02A3C4-D5B4-457C-A9A7-3E6FB6D59465}">
      <dgm:prSet phldrT="[Texto]"/>
      <dgm:spPr/>
      <dgm:t>
        <a:bodyPr/>
        <a:lstStyle/>
        <a:p>
          <a:endParaRPr lang="es-EC" dirty="0" smtClean="0">
            <a:solidFill>
              <a:schemeClr val="tx1"/>
            </a:solidFill>
          </a:endParaRPr>
        </a:p>
        <a:p>
          <a:r>
            <a:rPr lang="es-EC" dirty="0" smtClean="0">
              <a:solidFill>
                <a:schemeClr val="tx1"/>
              </a:solidFill>
            </a:rPr>
            <a:t>2018</a:t>
          </a:r>
          <a:endParaRPr lang="es-EC" dirty="0">
            <a:solidFill>
              <a:schemeClr val="tx1"/>
            </a:solidFill>
          </a:endParaRPr>
        </a:p>
      </dgm:t>
    </dgm:pt>
    <dgm:pt modelId="{1F6D2E30-3FB0-4F7A-99CF-610B39230758}" type="parTrans" cxnId="{A768ECE2-AC64-4F5E-BCEC-35A3F0967682}">
      <dgm:prSet/>
      <dgm:spPr/>
      <dgm:t>
        <a:bodyPr/>
        <a:lstStyle/>
        <a:p>
          <a:endParaRPr lang="es-EC"/>
        </a:p>
      </dgm:t>
    </dgm:pt>
    <dgm:pt modelId="{CD3790DB-CF3B-4E1A-A899-E85AEE24CFA7}" type="sibTrans" cxnId="{A768ECE2-AC64-4F5E-BCEC-35A3F0967682}">
      <dgm:prSet/>
      <dgm:spPr/>
      <dgm:t>
        <a:bodyPr/>
        <a:lstStyle/>
        <a:p>
          <a:endParaRPr lang="es-EC"/>
        </a:p>
      </dgm:t>
    </dgm:pt>
    <dgm:pt modelId="{80DD41FF-1290-42F8-9E38-3DF938A995CD}" type="pres">
      <dgm:prSet presAssocID="{D9B7090A-77B1-44E2-91F6-251467E0FD7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D65353E-4414-4DD5-AE23-BEBA834EEDEE}" type="pres">
      <dgm:prSet presAssocID="{D9B7090A-77B1-44E2-91F6-251467E0FD74}" presName="ribbon" presStyleLbl="node1" presStyleIdx="0" presStyleCnt="1" custLinFactNeighborX="-4340" custLinFactNeighborY="-3233"/>
      <dgm:spPr/>
    </dgm:pt>
    <dgm:pt modelId="{71DC1F30-5F72-4877-8E95-6EB2FD4EAB2C}" type="pres">
      <dgm:prSet presAssocID="{D9B7090A-77B1-44E2-91F6-251467E0FD74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12D7160-1683-45C9-8BEB-E41031BC2C04}" type="pres">
      <dgm:prSet presAssocID="{D9B7090A-77B1-44E2-91F6-251467E0FD74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BB1C794-8FD3-4A4B-B0DC-0234BB079BD9}" type="presOf" srcId="{D9B7090A-77B1-44E2-91F6-251467E0FD74}" destId="{80DD41FF-1290-42F8-9E38-3DF938A995CD}" srcOrd="0" destOrd="0" presId="urn:microsoft.com/office/officeart/2005/8/layout/arrow6"/>
    <dgm:cxn modelId="{4434379C-9F45-4D71-AEFE-A0E0750773F9}" type="presOf" srcId="{6A02A3C4-D5B4-457C-A9A7-3E6FB6D59465}" destId="{F12D7160-1683-45C9-8BEB-E41031BC2C04}" srcOrd="0" destOrd="0" presId="urn:microsoft.com/office/officeart/2005/8/layout/arrow6"/>
    <dgm:cxn modelId="{8ED98FCF-FF50-4D5A-A753-1BF2EB2924F1}" srcId="{D9B7090A-77B1-44E2-91F6-251467E0FD74}" destId="{129F6A8B-A584-4493-8093-7FCBD290B2C7}" srcOrd="0" destOrd="0" parTransId="{37652414-7FCF-4AA0-A785-5FB72EE8C51F}" sibTransId="{B20761AE-B719-4682-9BBF-71AD01DC6FD1}"/>
    <dgm:cxn modelId="{A768ECE2-AC64-4F5E-BCEC-35A3F0967682}" srcId="{D9B7090A-77B1-44E2-91F6-251467E0FD74}" destId="{6A02A3C4-D5B4-457C-A9A7-3E6FB6D59465}" srcOrd="1" destOrd="0" parTransId="{1F6D2E30-3FB0-4F7A-99CF-610B39230758}" sibTransId="{CD3790DB-CF3B-4E1A-A899-E85AEE24CFA7}"/>
    <dgm:cxn modelId="{285A4420-0581-4B9E-AA92-7F973B661150}" type="presOf" srcId="{129F6A8B-A584-4493-8093-7FCBD290B2C7}" destId="{71DC1F30-5F72-4877-8E95-6EB2FD4EAB2C}" srcOrd="0" destOrd="0" presId="urn:microsoft.com/office/officeart/2005/8/layout/arrow6"/>
    <dgm:cxn modelId="{AC40AF81-BE00-41DF-9174-D42F6B2062B9}" type="presParOf" srcId="{80DD41FF-1290-42F8-9E38-3DF938A995CD}" destId="{5D65353E-4414-4DD5-AE23-BEBA834EEDEE}" srcOrd="0" destOrd="0" presId="urn:microsoft.com/office/officeart/2005/8/layout/arrow6"/>
    <dgm:cxn modelId="{7EE7CBB4-E96E-47A5-84B6-E97AAA990589}" type="presParOf" srcId="{80DD41FF-1290-42F8-9E38-3DF938A995CD}" destId="{71DC1F30-5F72-4877-8E95-6EB2FD4EAB2C}" srcOrd="1" destOrd="0" presId="urn:microsoft.com/office/officeart/2005/8/layout/arrow6"/>
    <dgm:cxn modelId="{A0C95C87-A837-4C2B-B7F8-7BDC70C10CE6}" type="presParOf" srcId="{80DD41FF-1290-42F8-9E38-3DF938A995CD}" destId="{F12D7160-1683-45C9-8BEB-E41031BC2C04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7808F1-8B0F-4ED0-9221-D9C4D6F3B76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6EDBA56D-34E1-4CEF-A51C-8D8B89AE2E01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CAMPEONATOS 2014-2015-2016-2017</a:t>
          </a:r>
          <a:endParaRPr lang="es-EC" dirty="0">
            <a:solidFill>
              <a:schemeClr val="tx1"/>
            </a:solidFill>
          </a:endParaRPr>
        </a:p>
      </dgm:t>
    </dgm:pt>
    <dgm:pt modelId="{DB6209BE-CB45-460F-BDFF-93C95018F58E}" type="parTrans" cxnId="{B077E4D7-3530-47D4-9BFA-E4874882D588}">
      <dgm:prSet/>
      <dgm:spPr/>
      <dgm:t>
        <a:bodyPr/>
        <a:lstStyle/>
        <a:p>
          <a:endParaRPr lang="es-EC"/>
        </a:p>
      </dgm:t>
    </dgm:pt>
    <dgm:pt modelId="{F990471B-C5FE-4F89-843D-18F9200E9483}" type="sibTrans" cxnId="{B077E4D7-3530-47D4-9BFA-E4874882D588}">
      <dgm:prSet/>
      <dgm:spPr/>
      <dgm:t>
        <a:bodyPr/>
        <a:lstStyle/>
        <a:p>
          <a:endParaRPr lang="es-EC"/>
        </a:p>
      </dgm:t>
    </dgm:pt>
    <dgm:pt modelId="{41D25ED9-F555-4475-9E80-E0A382FF8608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PARTICIPACIÓN “ CAMPEONATO CONAGOPARE”</a:t>
          </a:r>
          <a:endParaRPr lang="es-EC" dirty="0">
            <a:solidFill>
              <a:schemeClr val="tx1"/>
            </a:solidFill>
          </a:endParaRPr>
        </a:p>
      </dgm:t>
    </dgm:pt>
    <dgm:pt modelId="{21AE0F24-A377-4336-815B-DCDB8A5421F8}" type="parTrans" cxnId="{59BE93A6-EFAD-4291-BEC7-7F53376CF26B}">
      <dgm:prSet/>
      <dgm:spPr/>
      <dgm:t>
        <a:bodyPr/>
        <a:lstStyle/>
        <a:p>
          <a:endParaRPr lang="es-EC"/>
        </a:p>
      </dgm:t>
    </dgm:pt>
    <dgm:pt modelId="{5165E737-5028-4AFD-B86B-CA5BDFA64209}" type="sibTrans" cxnId="{59BE93A6-EFAD-4291-BEC7-7F53376CF26B}">
      <dgm:prSet/>
      <dgm:spPr/>
      <dgm:t>
        <a:bodyPr/>
        <a:lstStyle/>
        <a:p>
          <a:endParaRPr lang="es-EC"/>
        </a:p>
      </dgm:t>
    </dgm:pt>
    <dgm:pt modelId="{2B60E49F-51FC-4105-AD70-2B434A3768E1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COLABORACIÓN JÓVENES DE LA PARROQUIA</a:t>
          </a:r>
          <a:endParaRPr lang="es-EC" dirty="0">
            <a:solidFill>
              <a:schemeClr val="tx1"/>
            </a:solidFill>
          </a:endParaRPr>
        </a:p>
      </dgm:t>
    </dgm:pt>
    <dgm:pt modelId="{74BE3206-01B6-4829-AB25-82DB92D3782A}" type="parTrans" cxnId="{1DF681BC-22C9-4F94-9C8E-1F5FB0F3E9A7}">
      <dgm:prSet/>
      <dgm:spPr/>
      <dgm:t>
        <a:bodyPr/>
        <a:lstStyle/>
        <a:p>
          <a:endParaRPr lang="es-EC"/>
        </a:p>
      </dgm:t>
    </dgm:pt>
    <dgm:pt modelId="{EF81C21B-DD4E-4C2C-BC47-4885010C3576}" type="sibTrans" cxnId="{1DF681BC-22C9-4F94-9C8E-1F5FB0F3E9A7}">
      <dgm:prSet/>
      <dgm:spPr/>
      <dgm:t>
        <a:bodyPr/>
        <a:lstStyle/>
        <a:p>
          <a:endParaRPr lang="es-EC"/>
        </a:p>
      </dgm:t>
    </dgm:pt>
    <dgm:pt modelId="{B3D538B4-A1A3-4F6E-9ECC-DD4C6C0C3C5B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AUSPICIADO POR EL GAD GUARAINAG</a:t>
          </a:r>
          <a:endParaRPr lang="es-EC" dirty="0">
            <a:solidFill>
              <a:schemeClr val="tx1"/>
            </a:solidFill>
          </a:endParaRPr>
        </a:p>
      </dgm:t>
    </dgm:pt>
    <dgm:pt modelId="{7B806B42-F270-4B89-99C4-8B066342F67F}" type="parTrans" cxnId="{A7ED194C-77CD-4252-A6A2-6291F6ED17CC}">
      <dgm:prSet/>
      <dgm:spPr/>
      <dgm:t>
        <a:bodyPr/>
        <a:lstStyle/>
        <a:p>
          <a:endParaRPr lang="es-EC"/>
        </a:p>
      </dgm:t>
    </dgm:pt>
    <dgm:pt modelId="{299BE89D-DB9D-4926-96D0-4FFBC3AA9C94}" type="sibTrans" cxnId="{A7ED194C-77CD-4252-A6A2-6291F6ED17CC}">
      <dgm:prSet/>
      <dgm:spPr/>
      <dgm:t>
        <a:bodyPr/>
        <a:lstStyle/>
        <a:p>
          <a:endParaRPr lang="es-EC"/>
        </a:p>
      </dgm:t>
    </dgm:pt>
    <dgm:pt modelId="{C44D216D-CD72-4A6A-A58F-815113F7D11D}" type="pres">
      <dgm:prSet presAssocID="{057808F1-8B0F-4ED0-9221-D9C4D6F3B76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7055E81-A3DD-413A-8B30-B0FDD6D037B0}" type="pres">
      <dgm:prSet presAssocID="{057808F1-8B0F-4ED0-9221-D9C4D6F3B769}" presName="dummyMaxCanvas" presStyleCnt="0">
        <dgm:presLayoutVars/>
      </dgm:prSet>
      <dgm:spPr/>
    </dgm:pt>
    <dgm:pt modelId="{25998B6C-23F7-4126-B6D7-1BF11207438C}" type="pres">
      <dgm:prSet presAssocID="{057808F1-8B0F-4ED0-9221-D9C4D6F3B769}" presName="FourNodes_1" presStyleLbl="node1" presStyleIdx="0" presStyleCnt="4" custLinFactNeighborX="663" custLinFactNeighborY="286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96072B1-B20B-4A02-8FA9-C5EA077830A8}" type="pres">
      <dgm:prSet presAssocID="{057808F1-8B0F-4ED0-9221-D9C4D6F3B769}" presName="FourNodes_2" presStyleLbl="node1" presStyleIdx="1" presStyleCnt="4" custScaleX="102978" custScaleY="794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7EBB01C-839B-4C79-AADE-6DBEA0CDF5F1}" type="pres">
      <dgm:prSet presAssocID="{057808F1-8B0F-4ED0-9221-D9C4D6F3B769}" presName="FourNodes_3" presStyleLbl="node1" presStyleIdx="2" presStyleCnt="4" custScaleX="91368" custScaleY="67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0023970-545D-4DA2-84C3-DFC9AE47C5B3}" type="pres">
      <dgm:prSet presAssocID="{057808F1-8B0F-4ED0-9221-D9C4D6F3B769}" presName="FourNodes_4" presStyleLbl="node1" presStyleIdx="3" presStyleCnt="4" custScaleX="92379" custScaleY="7019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795437F-0216-46E4-822A-D09DABF7B6EA}" type="pres">
      <dgm:prSet presAssocID="{057808F1-8B0F-4ED0-9221-D9C4D6F3B769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85BF929-392F-4842-A4A4-E606BE2DF5FC}" type="pres">
      <dgm:prSet presAssocID="{057808F1-8B0F-4ED0-9221-D9C4D6F3B769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A67B9B0-2C2F-4FCC-9FC4-0CFBBC90BAB0}" type="pres">
      <dgm:prSet presAssocID="{057808F1-8B0F-4ED0-9221-D9C4D6F3B769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25A132A-EF93-4CA1-ABA1-7826076F0801}" type="pres">
      <dgm:prSet presAssocID="{057808F1-8B0F-4ED0-9221-D9C4D6F3B769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1AADC66-77F2-4FBD-AFE5-E79408533A85}" type="pres">
      <dgm:prSet presAssocID="{057808F1-8B0F-4ED0-9221-D9C4D6F3B769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3E445C9-5EAA-4855-A832-298C5BC18B4E}" type="pres">
      <dgm:prSet presAssocID="{057808F1-8B0F-4ED0-9221-D9C4D6F3B769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CCC0AC-9888-43D5-94AE-CC67F5AC5AA0}" type="pres">
      <dgm:prSet presAssocID="{057808F1-8B0F-4ED0-9221-D9C4D6F3B769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6FA1D03-87CA-4D78-B785-58DE7D27BB06}" type="presOf" srcId="{B3D538B4-A1A3-4F6E-9ECC-DD4C6C0C3C5B}" destId="{53E445C9-5EAA-4855-A832-298C5BC18B4E}" srcOrd="1" destOrd="0" presId="urn:microsoft.com/office/officeart/2005/8/layout/vProcess5"/>
    <dgm:cxn modelId="{1BDCE002-FD5D-429D-9D89-50B9653BBF44}" type="presOf" srcId="{2B60E49F-51FC-4105-AD70-2B434A3768E1}" destId="{3BCCC0AC-9888-43D5-94AE-CC67F5AC5AA0}" srcOrd="1" destOrd="0" presId="urn:microsoft.com/office/officeart/2005/8/layout/vProcess5"/>
    <dgm:cxn modelId="{59BE93A6-EFAD-4291-BEC7-7F53376CF26B}" srcId="{057808F1-8B0F-4ED0-9221-D9C4D6F3B769}" destId="{41D25ED9-F555-4475-9E80-E0A382FF8608}" srcOrd="1" destOrd="0" parTransId="{21AE0F24-A377-4336-815B-DCDB8A5421F8}" sibTransId="{5165E737-5028-4AFD-B86B-CA5BDFA64209}"/>
    <dgm:cxn modelId="{4676D1D7-6A48-4346-AF21-CFD488ACFC95}" type="presOf" srcId="{5165E737-5028-4AFD-B86B-CA5BDFA64209}" destId="{F85BF929-392F-4842-A4A4-E606BE2DF5FC}" srcOrd="0" destOrd="0" presId="urn:microsoft.com/office/officeart/2005/8/layout/vProcess5"/>
    <dgm:cxn modelId="{BC19EE5B-50C9-439B-8F04-A6D4963F744C}" type="presOf" srcId="{B3D538B4-A1A3-4F6E-9ECC-DD4C6C0C3C5B}" destId="{C7EBB01C-839B-4C79-AADE-6DBEA0CDF5F1}" srcOrd="0" destOrd="0" presId="urn:microsoft.com/office/officeart/2005/8/layout/vProcess5"/>
    <dgm:cxn modelId="{69F3DA15-06C9-4A43-A922-946A1F0ED6C7}" type="presOf" srcId="{057808F1-8B0F-4ED0-9221-D9C4D6F3B769}" destId="{C44D216D-CD72-4A6A-A58F-815113F7D11D}" srcOrd="0" destOrd="0" presId="urn:microsoft.com/office/officeart/2005/8/layout/vProcess5"/>
    <dgm:cxn modelId="{9662988E-EED1-467C-B5AA-21B5EA40D340}" type="presOf" srcId="{299BE89D-DB9D-4926-96D0-4FFBC3AA9C94}" destId="{7A67B9B0-2C2F-4FCC-9FC4-0CFBBC90BAB0}" srcOrd="0" destOrd="0" presId="urn:microsoft.com/office/officeart/2005/8/layout/vProcess5"/>
    <dgm:cxn modelId="{3AA61B32-569D-460A-ADE0-C2C7ECD47093}" type="presOf" srcId="{2B60E49F-51FC-4105-AD70-2B434A3768E1}" destId="{40023970-545D-4DA2-84C3-DFC9AE47C5B3}" srcOrd="0" destOrd="0" presId="urn:microsoft.com/office/officeart/2005/8/layout/vProcess5"/>
    <dgm:cxn modelId="{6A89928F-E45A-4D4E-90D4-ADA5C249A2C7}" type="presOf" srcId="{41D25ED9-F555-4475-9E80-E0A382FF8608}" destId="{21AADC66-77F2-4FBD-AFE5-E79408533A85}" srcOrd="1" destOrd="0" presId="urn:microsoft.com/office/officeart/2005/8/layout/vProcess5"/>
    <dgm:cxn modelId="{F74BFF67-3F08-418A-8EEA-88C2CB8E87D0}" type="presOf" srcId="{F990471B-C5FE-4F89-843D-18F9200E9483}" destId="{6795437F-0216-46E4-822A-D09DABF7B6EA}" srcOrd="0" destOrd="0" presId="urn:microsoft.com/office/officeart/2005/8/layout/vProcess5"/>
    <dgm:cxn modelId="{A7ED194C-77CD-4252-A6A2-6291F6ED17CC}" srcId="{057808F1-8B0F-4ED0-9221-D9C4D6F3B769}" destId="{B3D538B4-A1A3-4F6E-9ECC-DD4C6C0C3C5B}" srcOrd="2" destOrd="0" parTransId="{7B806B42-F270-4B89-99C4-8B066342F67F}" sibTransId="{299BE89D-DB9D-4926-96D0-4FFBC3AA9C94}"/>
    <dgm:cxn modelId="{B077E4D7-3530-47D4-9BFA-E4874882D588}" srcId="{057808F1-8B0F-4ED0-9221-D9C4D6F3B769}" destId="{6EDBA56D-34E1-4CEF-A51C-8D8B89AE2E01}" srcOrd="0" destOrd="0" parTransId="{DB6209BE-CB45-460F-BDFF-93C95018F58E}" sibTransId="{F990471B-C5FE-4F89-843D-18F9200E9483}"/>
    <dgm:cxn modelId="{D115AA43-EFAB-4D8D-AA53-A7DB529A9E0C}" type="presOf" srcId="{6EDBA56D-34E1-4CEF-A51C-8D8B89AE2E01}" destId="{25998B6C-23F7-4126-B6D7-1BF11207438C}" srcOrd="0" destOrd="0" presId="urn:microsoft.com/office/officeart/2005/8/layout/vProcess5"/>
    <dgm:cxn modelId="{1DF681BC-22C9-4F94-9C8E-1F5FB0F3E9A7}" srcId="{057808F1-8B0F-4ED0-9221-D9C4D6F3B769}" destId="{2B60E49F-51FC-4105-AD70-2B434A3768E1}" srcOrd="3" destOrd="0" parTransId="{74BE3206-01B6-4829-AB25-82DB92D3782A}" sibTransId="{EF81C21B-DD4E-4C2C-BC47-4885010C3576}"/>
    <dgm:cxn modelId="{0DFB251E-EA78-42D2-8A9E-427135595EB4}" type="presOf" srcId="{6EDBA56D-34E1-4CEF-A51C-8D8B89AE2E01}" destId="{825A132A-EF93-4CA1-ABA1-7826076F0801}" srcOrd="1" destOrd="0" presId="urn:microsoft.com/office/officeart/2005/8/layout/vProcess5"/>
    <dgm:cxn modelId="{5EE0DB4C-D5E3-476A-AD37-01826253EEA1}" type="presOf" srcId="{41D25ED9-F555-4475-9E80-E0A382FF8608}" destId="{196072B1-B20B-4A02-8FA9-C5EA077830A8}" srcOrd="0" destOrd="0" presId="urn:microsoft.com/office/officeart/2005/8/layout/vProcess5"/>
    <dgm:cxn modelId="{EE2EF67C-615C-42FB-9B9C-0552B7310342}" type="presParOf" srcId="{C44D216D-CD72-4A6A-A58F-815113F7D11D}" destId="{47055E81-A3DD-413A-8B30-B0FDD6D037B0}" srcOrd="0" destOrd="0" presId="urn:microsoft.com/office/officeart/2005/8/layout/vProcess5"/>
    <dgm:cxn modelId="{2F3D53E7-88A6-46FF-A7B0-5A9062BB62D8}" type="presParOf" srcId="{C44D216D-CD72-4A6A-A58F-815113F7D11D}" destId="{25998B6C-23F7-4126-B6D7-1BF11207438C}" srcOrd="1" destOrd="0" presId="urn:microsoft.com/office/officeart/2005/8/layout/vProcess5"/>
    <dgm:cxn modelId="{2AA55100-0C10-4C45-ABD5-91C72A431804}" type="presParOf" srcId="{C44D216D-CD72-4A6A-A58F-815113F7D11D}" destId="{196072B1-B20B-4A02-8FA9-C5EA077830A8}" srcOrd="2" destOrd="0" presId="urn:microsoft.com/office/officeart/2005/8/layout/vProcess5"/>
    <dgm:cxn modelId="{0D637FD3-92AB-40B3-B52E-BC29EC73BDC9}" type="presParOf" srcId="{C44D216D-CD72-4A6A-A58F-815113F7D11D}" destId="{C7EBB01C-839B-4C79-AADE-6DBEA0CDF5F1}" srcOrd="3" destOrd="0" presId="urn:microsoft.com/office/officeart/2005/8/layout/vProcess5"/>
    <dgm:cxn modelId="{90C154A6-5212-4EC1-9E72-CF0A78921EB1}" type="presParOf" srcId="{C44D216D-CD72-4A6A-A58F-815113F7D11D}" destId="{40023970-545D-4DA2-84C3-DFC9AE47C5B3}" srcOrd="4" destOrd="0" presId="urn:microsoft.com/office/officeart/2005/8/layout/vProcess5"/>
    <dgm:cxn modelId="{9F2E9470-5FE2-4336-A997-B270B86D28FD}" type="presParOf" srcId="{C44D216D-CD72-4A6A-A58F-815113F7D11D}" destId="{6795437F-0216-46E4-822A-D09DABF7B6EA}" srcOrd="5" destOrd="0" presId="urn:microsoft.com/office/officeart/2005/8/layout/vProcess5"/>
    <dgm:cxn modelId="{692A641F-9862-48A8-ABE8-8134129E9D87}" type="presParOf" srcId="{C44D216D-CD72-4A6A-A58F-815113F7D11D}" destId="{F85BF929-392F-4842-A4A4-E606BE2DF5FC}" srcOrd="6" destOrd="0" presId="urn:microsoft.com/office/officeart/2005/8/layout/vProcess5"/>
    <dgm:cxn modelId="{DC95F447-622E-4C81-822B-CAC9C080C845}" type="presParOf" srcId="{C44D216D-CD72-4A6A-A58F-815113F7D11D}" destId="{7A67B9B0-2C2F-4FCC-9FC4-0CFBBC90BAB0}" srcOrd="7" destOrd="0" presId="urn:microsoft.com/office/officeart/2005/8/layout/vProcess5"/>
    <dgm:cxn modelId="{6BED405F-EDE5-4FC2-9A7D-FD3769CCC18D}" type="presParOf" srcId="{C44D216D-CD72-4A6A-A58F-815113F7D11D}" destId="{825A132A-EF93-4CA1-ABA1-7826076F0801}" srcOrd="8" destOrd="0" presId="urn:microsoft.com/office/officeart/2005/8/layout/vProcess5"/>
    <dgm:cxn modelId="{C2CE5374-64A9-428B-AFF9-2F13B04B8FFB}" type="presParOf" srcId="{C44D216D-CD72-4A6A-A58F-815113F7D11D}" destId="{21AADC66-77F2-4FBD-AFE5-E79408533A85}" srcOrd="9" destOrd="0" presId="urn:microsoft.com/office/officeart/2005/8/layout/vProcess5"/>
    <dgm:cxn modelId="{AA72505D-5D54-49D6-AC3C-FF7F1E6F4DCF}" type="presParOf" srcId="{C44D216D-CD72-4A6A-A58F-815113F7D11D}" destId="{53E445C9-5EAA-4855-A832-298C5BC18B4E}" srcOrd="10" destOrd="0" presId="urn:microsoft.com/office/officeart/2005/8/layout/vProcess5"/>
    <dgm:cxn modelId="{6BD741CE-1CF4-47E2-9D4B-230AFBB9E329}" type="presParOf" srcId="{C44D216D-CD72-4A6A-A58F-815113F7D11D}" destId="{3BCCC0AC-9888-43D5-94AE-CC67F5AC5AA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F257B8-87D8-4242-ADD7-A4D3C3DC44A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EBE3102-A2E9-45D3-BE37-AD035787F9B9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LIMPIEZA Y BACHEO DE LA VÍA PRINCIPAL</a:t>
          </a:r>
          <a:endParaRPr lang="es-EC" dirty="0">
            <a:solidFill>
              <a:schemeClr val="tx1"/>
            </a:solidFill>
          </a:endParaRPr>
        </a:p>
      </dgm:t>
    </dgm:pt>
    <dgm:pt modelId="{61FFDA1B-1241-4BDE-AAE8-0444B327E862}" type="parTrans" cxnId="{BFA6154D-D76E-4700-B909-A8C6B63C727B}">
      <dgm:prSet/>
      <dgm:spPr/>
      <dgm:t>
        <a:bodyPr/>
        <a:lstStyle/>
        <a:p>
          <a:endParaRPr lang="es-EC"/>
        </a:p>
      </dgm:t>
    </dgm:pt>
    <dgm:pt modelId="{4D074EEE-ED36-4B0D-9B45-AB1E90049F59}" type="sibTrans" cxnId="{BFA6154D-D76E-4700-B909-A8C6B63C727B}">
      <dgm:prSet/>
      <dgm:spPr/>
      <dgm:t>
        <a:bodyPr/>
        <a:lstStyle/>
        <a:p>
          <a:endParaRPr lang="es-EC"/>
        </a:p>
      </dgm:t>
    </dgm:pt>
    <dgm:pt modelId="{0BFAE3C2-8034-4820-9598-362B82230693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COLOCACIÓN DE TUBERÍA- PASOS DE AGUA EN LAS DIFERENTES COMUNIDADES</a:t>
          </a:r>
          <a:endParaRPr lang="es-EC" dirty="0">
            <a:solidFill>
              <a:schemeClr val="tx1"/>
            </a:solidFill>
          </a:endParaRPr>
        </a:p>
      </dgm:t>
    </dgm:pt>
    <dgm:pt modelId="{BD6E6C1D-97F4-4DCE-B5B6-3DAFF13B721C}" type="parTrans" cxnId="{56C74EC2-4D7B-473A-B78F-7DD86AFC7175}">
      <dgm:prSet/>
      <dgm:spPr/>
      <dgm:t>
        <a:bodyPr/>
        <a:lstStyle/>
        <a:p>
          <a:endParaRPr lang="es-EC"/>
        </a:p>
      </dgm:t>
    </dgm:pt>
    <dgm:pt modelId="{29A68165-3DBC-4E9C-87C6-3DCE5FA3D114}" type="sibTrans" cxnId="{56C74EC2-4D7B-473A-B78F-7DD86AFC7175}">
      <dgm:prSet/>
      <dgm:spPr/>
      <dgm:t>
        <a:bodyPr/>
        <a:lstStyle/>
        <a:p>
          <a:endParaRPr lang="es-EC"/>
        </a:p>
      </dgm:t>
    </dgm:pt>
    <dgm:pt modelId="{75EBFF22-69FE-4BD3-A61F-0F3022006B39}" type="pres">
      <dgm:prSet presAssocID="{3FF257B8-87D8-4242-ADD7-A4D3C3DC44A9}" presName="CompostProcess" presStyleCnt="0">
        <dgm:presLayoutVars>
          <dgm:dir/>
          <dgm:resizeHandles val="exact"/>
        </dgm:presLayoutVars>
      </dgm:prSet>
      <dgm:spPr/>
    </dgm:pt>
    <dgm:pt modelId="{1CF72306-7418-4CAE-9A1E-E37A044F62F2}" type="pres">
      <dgm:prSet presAssocID="{3FF257B8-87D8-4242-ADD7-A4D3C3DC44A9}" presName="arrow" presStyleLbl="bgShp" presStyleIdx="0" presStyleCnt="1"/>
      <dgm:spPr/>
    </dgm:pt>
    <dgm:pt modelId="{58C77F7B-F6CD-4C28-A8F3-E4138B8ED760}" type="pres">
      <dgm:prSet presAssocID="{3FF257B8-87D8-4242-ADD7-A4D3C3DC44A9}" presName="linearProcess" presStyleCnt="0"/>
      <dgm:spPr/>
    </dgm:pt>
    <dgm:pt modelId="{B6DD83FD-50EA-4144-9430-23D2094005CC}" type="pres">
      <dgm:prSet presAssocID="{2EBE3102-A2E9-45D3-BE37-AD035787F9B9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0632507-E141-43A9-B402-69F6CD862564}" type="pres">
      <dgm:prSet presAssocID="{4D074EEE-ED36-4B0D-9B45-AB1E90049F59}" presName="sibTrans" presStyleCnt="0"/>
      <dgm:spPr/>
    </dgm:pt>
    <dgm:pt modelId="{A5BA7F73-3FD2-49B7-8A53-3577973FC7B0}" type="pres">
      <dgm:prSet presAssocID="{0BFAE3C2-8034-4820-9598-362B82230693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DCBE2CB-C754-485D-9ACC-F59DEC2F179C}" type="presOf" srcId="{3FF257B8-87D8-4242-ADD7-A4D3C3DC44A9}" destId="{75EBFF22-69FE-4BD3-A61F-0F3022006B39}" srcOrd="0" destOrd="0" presId="urn:microsoft.com/office/officeart/2005/8/layout/hProcess9"/>
    <dgm:cxn modelId="{F6100CC5-931B-4A3F-A4BD-ADA71020DBD6}" type="presOf" srcId="{2EBE3102-A2E9-45D3-BE37-AD035787F9B9}" destId="{B6DD83FD-50EA-4144-9430-23D2094005CC}" srcOrd="0" destOrd="0" presId="urn:microsoft.com/office/officeart/2005/8/layout/hProcess9"/>
    <dgm:cxn modelId="{289E2C29-70BB-43CC-8FDB-2459EFD256F5}" type="presOf" srcId="{0BFAE3C2-8034-4820-9598-362B82230693}" destId="{A5BA7F73-3FD2-49B7-8A53-3577973FC7B0}" srcOrd="0" destOrd="0" presId="urn:microsoft.com/office/officeart/2005/8/layout/hProcess9"/>
    <dgm:cxn modelId="{BFA6154D-D76E-4700-B909-A8C6B63C727B}" srcId="{3FF257B8-87D8-4242-ADD7-A4D3C3DC44A9}" destId="{2EBE3102-A2E9-45D3-BE37-AD035787F9B9}" srcOrd="0" destOrd="0" parTransId="{61FFDA1B-1241-4BDE-AAE8-0444B327E862}" sibTransId="{4D074EEE-ED36-4B0D-9B45-AB1E90049F59}"/>
    <dgm:cxn modelId="{56C74EC2-4D7B-473A-B78F-7DD86AFC7175}" srcId="{3FF257B8-87D8-4242-ADD7-A4D3C3DC44A9}" destId="{0BFAE3C2-8034-4820-9598-362B82230693}" srcOrd="1" destOrd="0" parTransId="{BD6E6C1D-97F4-4DCE-B5B6-3DAFF13B721C}" sibTransId="{29A68165-3DBC-4E9C-87C6-3DCE5FA3D114}"/>
    <dgm:cxn modelId="{4F790BE5-231F-4A3C-9255-899347E72E30}" type="presParOf" srcId="{75EBFF22-69FE-4BD3-A61F-0F3022006B39}" destId="{1CF72306-7418-4CAE-9A1E-E37A044F62F2}" srcOrd="0" destOrd="0" presId="urn:microsoft.com/office/officeart/2005/8/layout/hProcess9"/>
    <dgm:cxn modelId="{2DB68E06-8EFF-452F-8A3B-D486F2FE28DB}" type="presParOf" srcId="{75EBFF22-69FE-4BD3-A61F-0F3022006B39}" destId="{58C77F7B-F6CD-4C28-A8F3-E4138B8ED760}" srcOrd="1" destOrd="0" presId="urn:microsoft.com/office/officeart/2005/8/layout/hProcess9"/>
    <dgm:cxn modelId="{0D64D28E-0B7B-4672-BE2D-E1871EB78F1F}" type="presParOf" srcId="{58C77F7B-F6CD-4C28-A8F3-E4138B8ED760}" destId="{B6DD83FD-50EA-4144-9430-23D2094005CC}" srcOrd="0" destOrd="0" presId="urn:microsoft.com/office/officeart/2005/8/layout/hProcess9"/>
    <dgm:cxn modelId="{CFE6E13E-7E41-4787-A590-05302C657629}" type="presParOf" srcId="{58C77F7B-F6CD-4C28-A8F3-E4138B8ED760}" destId="{50632507-E141-43A9-B402-69F6CD862564}" srcOrd="1" destOrd="0" presId="urn:microsoft.com/office/officeart/2005/8/layout/hProcess9"/>
    <dgm:cxn modelId="{B550DCF8-EC91-4256-A914-07837DCFAF32}" type="presParOf" srcId="{58C77F7B-F6CD-4C28-A8F3-E4138B8ED760}" destId="{A5BA7F73-3FD2-49B7-8A53-3577973FC7B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87ACFF-CDE0-4FE4-8703-BCA1217E25F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1582C1E-4A15-46A6-9B6A-685C380114D6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LIMPIEZA DE ESCOMBROS EN EL CEMENTERIO</a:t>
          </a:r>
          <a:endParaRPr lang="es-EC" dirty="0">
            <a:solidFill>
              <a:schemeClr val="tx1"/>
            </a:solidFill>
          </a:endParaRPr>
        </a:p>
      </dgm:t>
    </dgm:pt>
    <dgm:pt modelId="{6A2A26E5-B558-4D60-99CA-AADF312E9CD5}" type="parTrans" cxnId="{B08608DD-6A9A-4E4D-8951-6596F0BDC7C2}">
      <dgm:prSet/>
      <dgm:spPr/>
      <dgm:t>
        <a:bodyPr/>
        <a:lstStyle/>
        <a:p>
          <a:endParaRPr lang="es-EC"/>
        </a:p>
      </dgm:t>
    </dgm:pt>
    <dgm:pt modelId="{8C4C0B61-D6E6-4656-A125-69928F15685E}" type="sibTrans" cxnId="{B08608DD-6A9A-4E4D-8951-6596F0BDC7C2}">
      <dgm:prSet/>
      <dgm:spPr/>
      <dgm:t>
        <a:bodyPr/>
        <a:lstStyle/>
        <a:p>
          <a:endParaRPr lang="es-EC"/>
        </a:p>
      </dgm:t>
    </dgm:pt>
    <dgm:pt modelId="{5C655DD5-F63C-4EA3-9589-279038AC56E3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LIMPIEZA DE CUNETAS VÍAS COYAL</a:t>
          </a:r>
          <a:endParaRPr lang="es-EC" dirty="0">
            <a:solidFill>
              <a:schemeClr val="tx1"/>
            </a:solidFill>
          </a:endParaRPr>
        </a:p>
      </dgm:t>
    </dgm:pt>
    <dgm:pt modelId="{54965199-D59F-4901-B3A0-3454E98E3D84}" type="parTrans" cxnId="{441B4CDB-3942-40D0-BA60-AD77DAB3DB66}">
      <dgm:prSet/>
      <dgm:spPr/>
      <dgm:t>
        <a:bodyPr/>
        <a:lstStyle/>
        <a:p>
          <a:endParaRPr lang="es-EC"/>
        </a:p>
      </dgm:t>
    </dgm:pt>
    <dgm:pt modelId="{959857AD-FB2C-4B3E-A149-3F149CCBDCA4}" type="sibTrans" cxnId="{441B4CDB-3942-40D0-BA60-AD77DAB3DB66}">
      <dgm:prSet/>
      <dgm:spPr/>
      <dgm:t>
        <a:bodyPr/>
        <a:lstStyle/>
        <a:p>
          <a:endParaRPr lang="es-EC"/>
        </a:p>
      </dgm:t>
    </dgm:pt>
    <dgm:pt modelId="{30A7116B-8708-4A42-B13E-FA805AD4A11A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COLOCACIÓN DE MANGUERAS PARA EL SISTEMA DE RIEGO EN CELEL</a:t>
          </a:r>
          <a:endParaRPr lang="es-EC" dirty="0">
            <a:solidFill>
              <a:schemeClr val="tx1"/>
            </a:solidFill>
          </a:endParaRPr>
        </a:p>
      </dgm:t>
    </dgm:pt>
    <dgm:pt modelId="{AD14E244-58B1-495D-AEA3-2E1C2C204D4B}" type="parTrans" cxnId="{095841F7-90D0-46AE-812B-E10C488999FE}">
      <dgm:prSet/>
      <dgm:spPr/>
      <dgm:t>
        <a:bodyPr/>
        <a:lstStyle/>
        <a:p>
          <a:endParaRPr lang="es-EC"/>
        </a:p>
      </dgm:t>
    </dgm:pt>
    <dgm:pt modelId="{A6C7A3C8-99E1-43B4-B071-E0B1042D32B4}" type="sibTrans" cxnId="{095841F7-90D0-46AE-812B-E10C488999FE}">
      <dgm:prSet/>
      <dgm:spPr/>
      <dgm:t>
        <a:bodyPr/>
        <a:lstStyle/>
        <a:p>
          <a:endParaRPr lang="es-EC"/>
        </a:p>
      </dgm:t>
    </dgm:pt>
    <dgm:pt modelId="{62EBEE21-F929-4913-A25E-6FAD54C32F59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LIMPIEZA DE CUNETAS </a:t>
          </a:r>
          <a:r>
            <a:rPr lang="es-EC" dirty="0" err="1" smtClean="0">
              <a:solidFill>
                <a:schemeClr val="tx1"/>
              </a:solidFill>
            </a:rPr>
            <a:t>VIA</a:t>
          </a:r>
          <a:r>
            <a:rPr lang="es-EC" dirty="0" smtClean="0">
              <a:solidFill>
                <a:schemeClr val="tx1"/>
              </a:solidFill>
            </a:rPr>
            <a:t> PRINCIPAL</a:t>
          </a:r>
          <a:endParaRPr lang="es-EC" dirty="0">
            <a:solidFill>
              <a:schemeClr val="tx1"/>
            </a:solidFill>
          </a:endParaRPr>
        </a:p>
      </dgm:t>
    </dgm:pt>
    <dgm:pt modelId="{933BCD5C-E5FB-4983-9947-650AA7F90D6A}" type="parTrans" cxnId="{F71AEEEE-7BD8-4390-AE20-847AB8960FE8}">
      <dgm:prSet/>
      <dgm:spPr/>
      <dgm:t>
        <a:bodyPr/>
        <a:lstStyle/>
        <a:p>
          <a:endParaRPr lang="es-EC"/>
        </a:p>
      </dgm:t>
    </dgm:pt>
    <dgm:pt modelId="{3425E695-12CC-422A-8A23-8CECB3B6B011}" type="sibTrans" cxnId="{F71AEEEE-7BD8-4390-AE20-847AB8960FE8}">
      <dgm:prSet/>
      <dgm:spPr/>
      <dgm:t>
        <a:bodyPr/>
        <a:lstStyle/>
        <a:p>
          <a:endParaRPr lang="es-EC"/>
        </a:p>
      </dgm:t>
    </dgm:pt>
    <dgm:pt modelId="{A9397D2C-3B2B-466B-8CAD-3B8867EE2F16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LIMPIEZA DE CAMINOS PEATONALES</a:t>
          </a:r>
          <a:endParaRPr lang="es-EC" dirty="0">
            <a:solidFill>
              <a:schemeClr val="tx1"/>
            </a:solidFill>
          </a:endParaRPr>
        </a:p>
      </dgm:t>
    </dgm:pt>
    <dgm:pt modelId="{379EE9A0-6288-4E0B-B968-04727A184BE6}" type="parTrans" cxnId="{C247DA34-B12C-4952-A9A8-A142CE36BCC2}">
      <dgm:prSet/>
      <dgm:spPr/>
      <dgm:t>
        <a:bodyPr/>
        <a:lstStyle/>
        <a:p>
          <a:endParaRPr lang="es-EC"/>
        </a:p>
      </dgm:t>
    </dgm:pt>
    <dgm:pt modelId="{66EB619E-27A3-4CE3-A360-9946D7D82405}" type="sibTrans" cxnId="{C247DA34-B12C-4952-A9A8-A142CE36BCC2}">
      <dgm:prSet/>
      <dgm:spPr/>
      <dgm:t>
        <a:bodyPr/>
        <a:lstStyle/>
        <a:p>
          <a:endParaRPr lang="es-EC"/>
        </a:p>
      </dgm:t>
    </dgm:pt>
    <dgm:pt modelId="{5FAC5089-21C8-47BD-A922-EC624A2D9BFA}" type="pres">
      <dgm:prSet presAssocID="{1087ACFF-CDE0-4FE4-8703-BCA1217E25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8D67E13-F81E-4295-8F08-8E759E5C28A6}" type="pres">
      <dgm:prSet presAssocID="{F1582C1E-4A15-46A6-9B6A-685C380114D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3858506-D963-45C1-95FE-6B0FC3E6132E}" type="pres">
      <dgm:prSet presAssocID="{F1582C1E-4A15-46A6-9B6A-685C380114D6}" presName="spNode" presStyleCnt="0"/>
      <dgm:spPr/>
    </dgm:pt>
    <dgm:pt modelId="{0137916A-10C0-454D-B6A8-7E550AC0309C}" type="pres">
      <dgm:prSet presAssocID="{8C4C0B61-D6E6-4656-A125-69928F15685E}" presName="sibTrans" presStyleLbl="sibTrans1D1" presStyleIdx="0" presStyleCnt="5"/>
      <dgm:spPr/>
      <dgm:t>
        <a:bodyPr/>
        <a:lstStyle/>
        <a:p>
          <a:endParaRPr lang="es-EC"/>
        </a:p>
      </dgm:t>
    </dgm:pt>
    <dgm:pt modelId="{9B9F62CF-3D89-466F-8F6F-F65EFA3307DE}" type="pres">
      <dgm:prSet presAssocID="{5C655DD5-F63C-4EA3-9589-279038AC56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302A0BF-B88B-4631-A848-25D41587CED3}" type="pres">
      <dgm:prSet presAssocID="{5C655DD5-F63C-4EA3-9589-279038AC56E3}" presName="spNode" presStyleCnt="0"/>
      <dgm:spPr/>
    </dgm:pt>
    <dgm:pt modelId="{7D1FA697-2951-4F02-9D83-C4C1E2DE53C5}" type="pres">
      <dgm:prSet presAssocID="{959857AD-FB2C-4B3E-A149-3F149CCBDCA4}" presName="sibTrans" presStyleLbl="sibTrans1D1" presStyleIdx="1" presStyleCnt="5"/>
      <dgm:spPr/>
      <dgm:t>
        <a:bodyPr/>
        <a:lstStyle/>
        <a:p>
          <a:endParaRPr lang="es-EC"/>
        </a:p>
      </dgm:t>
    </dgm:pt>
    <dgm:pt modelId="{56186D71-49A1-4F45-A114-78170D1543F7}" type="pres">
      <dgm:prSet presAssocID="{30A7116B-8708-4A42-B13E-FA805AD4A11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6A0806C-1B88-481C-9909-BA2129F53AD1}" type="pres">
      <dgm:prSet presAssocID="{30A7116B-8708-4A42-B13E-FA805AD4A11A}" presName="spNode" presStyleCnt="0"/>
      <dgm:spPr/>
    </dgm:pt>
    <dgm:pt modelId="{0A6DE68B-C5E8-4E6E-B25E-F1E36A66D8A9}" type="pres">
      <dgm:prSet presAssocID="{A6C7A3C8-99E1-43B4-B071-E0B1042D32B4}" presName="sibTrans" presStyleLbl="sibTrans1D1" presStyleIdx="2" presStyleCnt="5"/>
      <dgm:spPr/>
      <dgm:t>
        <a:bodyPr/>
        <a:lstStyle/>
        <a:p>
          <a:endParaRPr lang="es-EC"/>
        </a:p>
      </dgm:t>
    </dgm:pt>
    <dgm:pt modelId="{1EAEB597-FCDF-4EB1-B8CF-7A51F121EE77}" type="pres">
      <dgm:prSet presAssocID="{62EBEE21-F929-4913-A25E-6FAD54C32F5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BFFAFBD-96A9-4FE9-A578-E152B576471B}" type="pres">
      <dgm:prSet presAssocID="{62EBEE21-F929-4913-A25E-6FAD54C32F59}" presName="spNode" presStyleCnt="0"/>
      <dgm:spPr/>
    </dgm:pt>
    <dgm:pt modelId="{3C070D1F-C2EF-4533-85F7-6101E5F891B9}" type="pres">
      <dgm:prSet presAssocID="{3425E695-12CC-422A-8A23-8CECB3B6B011}" presName="sibTrans" presStyleLbl="sibTrans1D1" presStyleIdx="3" presStyleCnt="5"/>
      <dgm:spPr/>
      <dgm:t>
        <a:bodyPr/>
        <a:lstStyle/>
        <a:p>
          <a:endParaRPr lang="es-EC"/>
        </a:p>
      </dgm:t>
    </dgm:pt>
    <dgm:pt modelId="{6ED1B46C-F872-4B02-9F5D-453AF5FE1A20}" type="pres">
      <dgm:prSet presAssocID="{A9397D2C-3B2B-466B-8CAD-3B8867EE2F1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E92C13D-2168-4D69-AFD6-C661F0416B7B}" type="pres">
      <dgm:prSet presAssocID="{A9397D2C-3B2B-466B-8CAD-3B8867EE2F16}" presName="spNode" presStyleCnt="0"/>
      <dgm:spPr/>
    </dgm:pt>
    <dgm:pt modelId="{10C8420E-75BE-4651-B886-89CE5AB2AD9C}" type="pres">
      <dgm:prSet presAssocID="{66EB619E-27A3-4CE3-A360-9946D7D82405}" presName="sibTrans" presStyleLbl="sibTrans1D1" presStyleIdx="4" presStyleCnt="5"/>
      <dgm:spPr/>
      <dgm:t>
        <a:bodyPr/>
        <a:lstStyle/>
        <a:p>
          <a:endParaRPr lang="es-EC"/>
        </a:p>
      </dgm:t>
    </dgm:pt>
  </dgm:ptLst>
  <dgm:cxnLst>
    <dgm:cxn modelId="{B84ECBE9-6898-4594-B795-257AC41DA6E2}" type="presOf" srcId="{5C655DD5-F63C-4EA3-9589-279038AC56E3}" destId="{9B9F62CF-3D89-466F-8F6F-F65EFA3307DE}" srcOrd="0" destOrd="0" presId="urn:microsoft.com/office/officeart/2005/8/layout/cycle5"/>
    <dgm:cxn modelId="{EF30FB1F-1D25-4AC5-9672-FF6BA8D6AA5F}" type="presOf" srcId="{A9397D2C-3B2B-466B-8CAD-3B8867EE2F16}" destId="{6ED1B46C-F872-4B02-9F5D-453AF5FE1A20}" srcOrd="0" destOrd="0" presId="urn:microsoft.com/office/officeart/2005/8/layout/cycle5"/>
    <dgm:cxn modelId="{CF7D09E7-8A2C-495E-9D81-A22F1443F019}" type="presOf" srcId="{959857AD-FB2C-4B3E-A149-3F149CCBDCA4}" destId="{7D1FA697-2951-4F02-9D83-C4C1E2DE53C5}" srcOrd="0" destOrd="0" presId="urn:microsoft.com/office/officeart/2005/8/layout/cycle5"/>
    <dgm:cxn modelId="{095841F7-90D0-46AE-812B-E10C488999FE}" srcId="{1087ACFF-CDE0-4FE4-8703-BCA1217E25F6}" destId="{30A7116B-8708-4A42-B13E-FA805AD4A11A}" srcOrd="2" destOrd="0" parTransId="{AD14E244-58B1-495D-AEA3-2E1C2C204D4B}" sibTransId="{A6C7A3C8-99E1-43B4-B071-E0B1042D32B4}"/>
    <dgm:cxn modelId="{679A14AD-31BC-4297-A3DC-48C791692B12}" type="presOf" srcId="{A6C7A3C8-99E1-43B4-B071-E0B1042D32B4}" destId="{0A6DE68B-C5E8-4E6E-B25E-F1E36A66D8A9}" srcOrd="0" destOrd="0" presId="urn:microsoft.com/office/officeart/2005/8/layout/cycle5"/>
    <dgm:cxn modelId="{C77FF4FD-BE71-4273-BFB5-3A4AD451525B}" type="presOf" srcId="{1087ACFF-CDE0-4FE4-8703-BCA1217E25F6}" destId="{5FAC5089-21C8-47BD-A922-EC624A2D9BFA}" srcOrd="0" destOrd="0" presId="urn:microsoft.com/office/officeart/2005/8/layout/cycle5"/>
    <dgm:cxn modelId="{C2107363-33DD-4388-B418-0623A7D6D8F7}" type="presOf" srcId="{8C4C0B61-D6E6-4656-A125-69928F15685E}" destId="{0137916A-10C0-454D-B6A8-7E550AC0309C}" srcOrd="0" destOrd="0" presId="urn:microsoft.com/office/officeart/2005/8/layout/cycle5"/>
    <dgm:cxn modelId="{9BAE616E-1319-4F2C-8902-E249410759A3}" type="presOf" srcId="{F1582C1E-4A15-46A6-9B6A-685C380114D6}" destId="{D8D67E13-F81E-4295-8F08-8E759E5C28A6}" srcOrd="0" destOrd="0" presId="urn:microsoft.com/office/officeart/2005/8/layout/cycle5"/>
    <dgm:cxn modelId="{441B4CDB-3942-40D0-BA60-AD77DAB3DB66}" srcId="{1087ACFF-CDE0-4FE4-8703-BCA1217E25F6}" destId="{5C655DD5-F63C-4EA3-9589-279038AC56E3}" srcOrd="1" destOrd="0" parTransId="{54965199-D59F-4901-B3A0-3454E98E3D84}" sibTransId="{959857AD-FB2C-4B3E-A149-3F149CCBDCA4}"/>
    <dgm:cxn modelId="{D2561B4C-A5E5-42EF-8E05-915AE58A052B}" type="presOf" srcId="{30A7116B-8708-4A42-B13E-FA805AD4A11A}" destId="{56186D71-49A1-4F45-A114-78170D1543F7}" srcOrd="0" destOrd="0" presId="urn:microsoft.com/office/officeart/2005/8/layout/cycle5"/>
    <dgm:cxn modelId="{398DBC49-DAB6-478D-987F-565A5C10FF27}" type="presOf" srcId="{66EB619E-27A3-4CE3-A360-9946D7D82405}" destId="{10C8420E-75BE-4651-B886-89CE5AB2AD9C}" srcOrd="0" destOrd="0" presId="urn:microsoft.com/office/officeart/2005/8/layout/cycle5"/>
    <dgm:cxn modelId="{B08608DD-6A9A-4E4D-8951-6596F0BDC7C2}" srcId="{1087ACFF-CDE0-4FE4-8703-BCA1217E25F6}" destId="{F1582C1E-4A15-46A6-9B6A-685C380114D6}" srcOrd="0" destOrd="0" parTransId="{6A2A26E5-B558-4D60-99CA-AADF312E9CD5}" sibTransId="{8C4C0B61-D6E6-4656-A125-69928F15685E}"/>
    <dgm:cxn modelId="{C247DA34-B12C-4952-A9A8-A142CE36BCC2}" srcId="{1087ACFF-CDE0-4FE4-8703-BCA1217E25F6}" destId="{A9397D2C-3B2B-466B-8CAD-3B8867EE2F16}" srcOrd="4" destOrd="0" parTransId="{379EE9A0-6288-4E0B-B968-04727A184BE6}" sibTransId="{66EB619E-27A3-4CE3-A360-9946D7D82405}"/>
    <dgm:cxn modelId="{590FAF54-07A9-4606-AFCB-491852B63B06}" type="presOf" srcId="{3425E695-12CC-422A-8A23-8CECB3B6B011}" destId="{3C070D1F-C2EF-4533-85F7-6101E5F891B9}" srcOrd="0" destOrd="0" presId="urn:microsoft.com/office/officeart/2005/8/layout/cycle5"/>
    <dgm:cxn modelId="{D13E96FD-BD9E-430D-9EEC-5D63CF120F04}" type="presOf" srcId="{62EBEE21-F929-4913-A25E-6FAD54C32F59}" destId="{1EAEB597-FCDF-4EB1-B8CF-7A51F121EE77}" srcOrd="0" destOrd="0" presId="urn:microsoft.com/office/officeart/2005/8/layout/cycle5"/>
    <dgm:cxn modelId="{F71AEEEE-7BD8-4390-AE20-847AB8960FE8}" srcId="{1087ACFF-CDE0-4FE4-8703-BCA1217E25F6}" destId="{62EBEE21-F929-4913-A25E-6FAD54C32F59}" srcOrd="3" destOrd="0" parTransId="{933BCD5C-E5FB-4983-9947-650AA7F90D6A}" sibTransId="{3425E695-12CC-422A-8A23-8CECB3B6B011}"/>
    <dgm:cxn modelId="{4E9A4B3A-9DC5-4A42-9623-2CCFD10E3367}" type="presParOf" srcId="{5FAC5089-21C8-47BD-A922-EC624A2D9BFA}" destId="{D8D67E13-F81E-4295-8F08-8E759E5C28A6}" srcOrd="0" destOrd="0" presId="urn:microsoft.com/office/officeart/2005/8/layout/cycle5"/>
    <dgm:cxn modelId="{BB8E5C75-10CC-4286-B022-1256326F0313}" type="presParOf" srcId="{5FAC5089-21C8-47BD-A922-EC624A2D9BFA}" destId="{43858506-D963-45C1-95FE-6B0FC3E6132E}" srcOrd="1" destOrd="0" presId="urn:microsoft.com/office/officeart/2005/8/layout/cycle5"/>
    <dgm:cxn modelId="{0740F1B3-D64E-4230-B8E0-51175B2A5836}" type="presParOf" srcId="{5FAC5089-21C8-47BD-A922-EC624A2D9BFA}" destId="{0137916A-10C0-454D-B6A8-7E550AC0309C}" srcOrd="2" destOrd="0" presId="urn:microsoft.com/office/officeart/2005/8/layout/cycle5"/>
    <dgm:cxn modelId="{E05D76BC-4EEE-4532-93E5-4A419221FB20}" type="presParOf" srcId="{5FAC5089-21C8-47BD-A922-EC624A2D9BFA}" destId="{9B9F62CF-3D89-466F-8F6F-F65EFA3307DE}" srcOrd="3" destOrd="0" presId="urn:microsoft.com/office/officeart/2005/8/layout/cycle5"/>
    <dgm:cxn modelId="{EA2B08DC-2B67-4DB1-BAD1-A4C4C8C57D22}" type="presParOf" srcId="{5FAC5089-21C8-47BD-A922-EC624A2D9BFA}" destId="{8302A0BF-B88B-4631-A848-25D41587CED3}" srcOrd="4" destOrd="0" presId="urn:microsoft.com/office/officeart/2005/8/layout/cycle5"/>
    <dgm:cxn modelId="{BB9F4CE8-A1AB-4349-BDA8-5620427C7A6D}" type="presParOf" srcId="{5FAC5089-21C8-47BD-A922-EC624A2D9BFA}" destId="{7D1FA697-2951-4F02-9D83-C4C1E2DE53C5}" srcOrd="5" destOrd="0" presId="urn:microsoft.com/office/officeart/2005/8/layout/cycle5"/>
    <dgm:cxn modelId="{E227C4AD-8497-4DC2-914F-16C1F4C10F22}" type="presParOf" srcId="{5FAC5089-21C8-47BD-A922-EC624A2D9BFA}" destId="{56186D71-49A1-4F45-A114-78170D1543F7}" srcOrd="6" destOrd="0" presId="urn:microsoft.com/office/officeart/2005/8/layout/cycle5"/>
    <dgm:cxn modelId="{652BFFD6-6F0E-499B-BAF7-FDBA11CA635F}" type="presParOf" srcId="{5FAC5089-21C8-47BD-A922-EC624A2D9BFA}" destId="{06A0806C-1B88-481C-9909-BA2129F53AD1}" srcOrd="7" destOrd="0" presId="urn:microsoft.com/office/officeart/2005/8/layout/cycle5"/>
    <dgm:cxn modelId="{BA93AD89-9A7B-4FC7-9EC1-73F3F2F75CDB}" type="presParOf" srcId="{5FAC5089-21C8-47BD-A922-EC624A2D9BFA}" destId="{0A6DE68B-C5E8-4E6E-B25E-F1E36A66D8A9}" srcOrd="8" destOrd="0" presId="urn:microsoft.com/office/officeart/2005/8/layout/cycle5"/>
    <dgm:cxn modelId="{58C0EA76-0E98-4924-966F-3A6CFC5266FC}" type="presParOf" srcId="{5FAC5089-21C8-47BD-A922-EC624A2D9BFA}" destId="{1EAEB597-FCDF-4EB1-B8CF-7A51F121EE77}" srcOrd="9" destOrd="0" presId="urn:microsoft.com/office/officeart/2005/8/layout/cycle5"/>
    <dgm:cxn modelId="{2A94B38B-F5A1-4FDF-B334-6055C080A02B}" type="presParOf" srcId="{5FAC5089-21C8-47BD-A922-EC624A2D9BFA}" destId="{0BFFAFBD-96A9-4FE9-A578-E152B576471B}" srcOrd="10" destOrd="0" presId="urn:microsoft.com/office/officeart/2005/8/layout/cycle5"/>
    <dgm:cxn modelId="{D8B13943-BB0F-43F6-9F1D-718CF8A8B4C6}" type="presParOf" srcId="{5FAC5089-21C8-47BD-A922-EC624A2D9BFA}" destId="{3C070D1F-C2EF-4533-85F7-6101E5F891B9}" srcOrd="11" destOrd="0" presId="urn:microsoft.com/office/officeart/2005/8/layout/cycle5"/>
    <dgm:cxn modelId="{9C2A5600-9029-4CFC-993E-625E17D75E37}" type="presParOf" srcId="{5FAC5089-21C8-47BD-A922-EC624A2D9BFA}" destId="{6ED1B46C-F872-4B02-9F5D-453AF5FE1A20}" srcOrd="12" destOrd="0" presId="urn:microsoft.com/office/officeart/2005/8/layout/cycle5"/>
    <dgm:cxn modelId="{EEC73D7E-A1AB-4A8B-81F8-FD535E340D9D}" type="presParOf" srcId="{5FAC5089-21C8-47BD-A922-EC624A2D9BFA}" destId="{0E92C13D-2168-4D69-AFD6-C661F0416B7B}" srcOrd="13" destOrd="0" presId="urn:microsoft.com/office/officeart/2005/8/layout/cycle5"/>
    <dgm:cxn modelId="{1E240F6F-030E-4E1D-9C1F-47C8E9EC05A8}" type="presParOf" srcId="{5FAC5089-21C8-47BD-A922-EC624A2D9BFA}" destId="{10C8420E-75BE-4651-B886-89CE5AB2AD9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F356AD-7FC3-4DE2-8DB2-CE564308516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83B47B7-E9C9-4308-9F0C-3BF2DF5FF10E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ADQUISICIÓN DE UN TRACTOR AGRÍCOLA EN COMODATO CON LA PREFECTURA</a:t>
          </a:r>
          <a:endParaRPr lang="es-EC" dirty="0">
            <a:solidFill>
              <a:schemeClr val="tx1"/>
            </a:solidFill>
          </a:endParaRPr>
        </a:p>
      </dgm:t>
    </dgm:pt>
    <dgm:pt modelId="{1915D687-5A7F-4A04-8020-6B41C9CA836F}" type="parTrans" cxnId="{73BC93F3-389B-45DF-8D3E-5BB9A554840A}">
      <dgm:prSet/>
      <dgm:spPr/>
      <dgm:t>
        <a:bodyPr/>
        <a:lstStyle/>
        <a:p>
          <a:endParaRPr lang="es-EC"/>
        </a:p>
      </dgm:t>
    </dgm:pt>
    <dgm:pt modelId="{B91F545A-6411-44DC-AECB-00992623BEC2}" type="sibTrans" cxnId="{73BC93F3-389B-45DF-8D3E-5BB9A554840A}">
      <dgm:prSet/>
      <dgm:spPr/>
      <dgm:t>
        <a:bodyPr/>
        <a:lstStyle/>
        <a:p>
          <a:endParaRPr lang="es-EC"/>
        </a:p>
      </dgm:t>
    </dgm:pt>
    <dgm:pt modelId="{720B3087-6399-4932-BF00-EC4274D36054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MANTENIMIENTOS Y TRABAJOS CON EL TRACTOR AGRÍCOLA</a:t>
          </a:r>
          <a:endParaRPr lang="es-EC" dirty="0">
            <a:solidFill>
              <a:schemeClr val="tx1"/>
            </a:solidFill>
          </a:endParaRPr>
        </a:p>
      </dgm:t>
    </dgm:pt>
    <dgm:pt modelId="{E656936B-61C7-4471-B492-FD17921C24F1}" type="parTrans" cxnId="{F9FED7E0-0F48-4C7B-A07F-519E32D48A58}">
      <dgm:prSet/>
      <dgm:spPr/>
      <dgm:t>
        <a:bodyPr/>
        <a:lstStyle/>
        <a:p>
          <a:endParaRPr lang="es-EC"/>
        </a:p>
      </dgm:t>
    </dgm:pt>
    <dgm:pt modelId="{AF8E59B8-6643-4D28-BFFF-854E1F1FFF07}" type="sibTrans" cxnId="{F9FED7E0-0F48-4C7B-A07F-519E32D48A58}">
      <dgm:prSet/>
      <dgm:spPr/>
      <dgm:t>
        <a:bodyPr/>
        <a:lstStyle/>
        <a:p>
          <a:endParaRPr lang="es-EC"/>
        </a:p>
      </dgm:t>
    </dgm:pt>
    <dgm:pt modelId="{A829DEE7-9E5D-46E3-922E-75522278E4A9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CONVENIOS CON AGRO - AZUAY</a:t>
          </a:r>
          <a:endParaRPr lang="es-EC" dirty="0">
            <a:solidFill>
              <a:schemeClr val="tx1"/>
            </a:solidFill>
          </a:endParaRPr>
        </a:p>
      </dgm:t>
    </dgm:pt>
    <dgm:pt modelId="{59C45945-9C32-4ADA-8A61-33B9E6A649F3}" type="parTrans" cxnId="{F8CD4D31-1432-4E89-BE58-A4CA10192301}">
      <dgm:prSet/>
      <dgm:spPr/>
      <dgm:t>
        <a:bodyPr/>
        <a:lstStyle/>
        <a:p>
          <a:endParaRPr lang="es-EC"/>
        </a:p>
      </dgm:t>
    </dgm:pt>
    <dgm:pt modelId="{764AA412-8C27-4798-A7CA-633826B42618}" type="sibTrans" cxnId="{F8CD4D31-1432-4E89-BE58-A4CA10192301}">
      <dgm:prSet/>
      <dgm:spPr/>
      <dgm:t>
        <a:bodyPr/>
        <a:lstStyle/>
        <a:p>
          <a:endParaRPr lang="es-EC"/>
        </a:p>
      </dgm:t>
    </dgm:pt>
    <dgm:pt modelId="{0E98DF7D-0F17-4128-BD89-5254C274257C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CONVENIOS CON EL MAG</a:t>
          </a:r>
          <a:endParaRPr lang="es-EC" dirty="0">
            <a:solidFill>
              <a:schemeClr val="tx1"/>
            </a:solidFill>
          </a:endParaRPr>
        </a:p>
      </dgm:t>
    </dgm:pt>
    <dgm:pt modelId="{6100A0FA-B90A-4945-943A-61E9391AEC14}" type="parTrans" cxnId="{0038E14E-15B6-47E3-8870-4B1364F6BD4B}">
      <dgm:prSet/>
      <dgm:spPr/>
      <dgm:t>
        <a:bodyPr/>
        <a:lstStyle/>
        <a:p>
          <a:endParaRPr lang="es-EC"/>
        </a:p>
      </dgm:t>
    </dgm:pt>
    <dgm:pt modelId="{57F6F059-D89E-40A2-A1B1-D874502F824B}" type="sibTrans" cxnId="{0038E14E-15B6-47E3-8870-4B1364F6BD4B}">
      <dgm:prSet/>
      <dgm:spPr/>
      <dgm:t>
        <a:bodyPr/>
        <a:lstStyle/>
        <a:p>
          <a:endParaRPr lang="es-EC"/>
        </a:p>
      </dgm:t>
    </dgm:pt>
    <dgm:pt modelId="{180AC90B-FAE4-4819-94FD-F35D4306EA64}" type="pres">
      <dgm:prSet presAssocID="{DEF356AD-7FC3-4DE2-8DB2-CE564308516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822AA9-9C2B-48B3-B10E-29267BEE8633}" type="pres">
      <dgm:prSet presAssocID="{383B47B7-E9C9-4308-9F0C-3BF2DF5FF10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89F1722-FDB5-4873-87F6-2598C5D3CB11}" type="pres">
      <dgm:prSet presAssocID="{B91F545A-6411-44DC-AECB-00992623BEC2}" presName="sibTrans" presStyleLbl="sibTrans2D1" presStyleIdx="0" presStyleCnt="4"/>
      <dgm:spPr/>
      <dgm:t>
        <a:bodyPr/>
        <a:lstStyle/>
        <a:p>
          <a:endParaRPr lang="es-EC"/>
        </a:p>
      </dgm:t>
    </dgm:pt>
    <dgm:pt modelId="{796819D4-8F3A-4A79-B255-3751B1C93284}" type="pres">
      <dgm:prSet presAssocID="{B91F545A-6411-44DC-AECB-00992623BEC2}" presName="connectorText" presStyleLbl="sibTrans2D1" presStyleIdx="0" presStyleCnt="4"/>
      <dgm:spPr/>
      <dgm:t>
        <a:bodyPr/>
        <a:lstStyle/>
        <a:p>
          <a:endParaRPr lang="es-EC"/>
        </a:p>
      </dgm:t>
    </dgm:pt>
    <dgm:pt modelId="{E39CB723-16E0-46F7-BF34-432210E2C13F}" type="pres">
      <dgm:prSet presAssocID="{720B3087-6399-4932-BF00-EC4274D3605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76D1FC7-32EA-4269-81C9-DCD3006CAC42}" type="pres">
      <dgm:prSet presAssocID="{AF8E59B8-6643-4D28-BFFF-854E1F1FFF07}" presName="sibTrans" presStyleLbl="sibTrans2D1" presStyleIdx="1" presStyleCnt="4"/>
      <dgm:spPr/>
      <dgm:t>
        <a:bodyPr/>
        <a:lstStyle/>
        <a:p>
          <a:endParaRPr lang="es-EC"/>
        </a:p>
      </dgm:t>
    </dgm:pt>
    <dgm:pt modelId="{1A2530B1-20AB-4734-87A7-238F5F0AED0D}" type="pres">
      <dgm:prSet presAssocID="{AF8E59B8-6643-4D28-BFFF-854E1F1FFF07}" presName="connectorText" presStyleLbl="sibTrans2D1" presStyleIdx="1" presStyleCnt="4"/>
      <dgm:spPr/>
      <dgm:t>
        <a:bodyPr/>
        <a:lstStyle/>
        <a:p>
          <a:endParaRPr lang="es-EC"/>
        </a:p>
      </dgm:t>
    </dgm:pt>
    <dgm:pt modelId="{4655D04D-155C-4B75-9B74-A9F52CE1CC42}" type="pres">
      <dgm:prSet presAssocID="{A829DEE7-9E5D-46E3-922E-75522278E4A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985EE-B2B8-47F7-A026-8064513EF2AB}" type="pres">
      <dgm:prSet presAssocID="{764AA412-8C27-4798-A7CA-633826B42618}" presName="sibTrans" presStyleLbl="sibTrans2D1" presStyleIdx="2" presStyleCnt="4"/>
      <dgm:spPr/>
      <dgm:t>
        <a:bodyPr/>
        <a:lstStyle/>
        <a:p>
          <a:endParaRPr lang="es-EC"/>
        </a:p>
      </dgm:t>
    </dgm:pt>
    <dgm:pt modelId="{A98CB686-FCDD-42C2-98E5-E2F03A87C880}" type="pres">
      <dgm:prSet presAssocID="{764AA412-8C27-4798-A7CA-633826B42618}" presName="connectorText" presStyleLbl="sibTrans2D1" presStyleIdx="2" presStyleCnt="4"/>
      <dgm:spPr/>
      <dgm:t>
        <a:bodyPr/>
        <a:lstStyle/>
        <a:p>
          <a:endParaRPr lang="es-EC"/>
        </a:p>
      </dgm:t>
    </dgm:pt>
    <dgm:pt modelId="{7E26878A-F8F0-41AC-B4AC-DC07F90775B9}" type="pres">
      <dgm:prSet presAssocID="{0E98DF7D-0F17-4128-BD89-5254C274257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7BCBCF-83B4-4715-B316-82BAD2D783AC}" type="pres">
      <dgm:prSet presAssocID="{57F6F059-D89E-40A2-A1B1-D874502F824B}" presName="sibTrans" presStyleLbl="sibTrans2D1" presStyleIdx="3" presStyleCnt="4"/>
      <dgm:spPr/>
      <dgm:t>
        <a:bodyPr/>
        <a:lstStyle/>
        <a:p>
          <a:endParaRPr lang="es-EC"/>
        </a:p>
      </dgm:t>
    </dgm:pt>
    <dgm:pt modelId="{A7277AE4-C3D9-42B9-AF2F-0848A6EAF485}" type="pres">
      <dgm:prSet presAssocID="{57F6F059-D89E-40A2-A1B1-D874502F824B}" presName="connectorText" presStyleLbl="sibTrans2D1" presStyleIdx="3" presStyleCnt="4"/>
      <dgm:spPr/>
      <dgm:t>
        <a:bodyPr/>
        <a:lstStyle/>
        <a:p>
          <a:endParaRPr lang="es-EC"/>
        </a:p>
      </dgm:t>
    </dgm:pt>
  </dgm:ptLst>
  <dgm:cxnLst>
    <dgm:cxn modelId="{7B3268E1-87E8-47E9-B7C3-E228FD8A8348}" type="presOf" srcId="{B91F545A-6411-44DC-AECB-00992623BEC2}" destId="{796819D4-8F3A-4A79-B255-3751B1C93284}" srcOrd="1" destOrd="0" presId="urn:microsoft.com/office/officeart/2005/8/layout/cycle2"/>
    <dgm:cxn modelId="{DA2130AC-955C-4BAF-9A03-66BF09239C2B}" type="presOf" srcId="{57F6F059-D89E-40A2-A1B1-D874502F824B}" destId="{A7277AE4-C3D9-42B9-AF2F-0848A6EAF485}" srcOrd="1" destOrd="0" presId="urn:microsoft.com/office/officeart/2005/8/layout/cycle2"/>
    <dgm:cxn modelId="{4EFE7CD5-80EF-4FFA-9C5C-512B4AB0378C}" type="presOf" srcId="{AF8E59B8-6643-4D28-BFFF-854E1F1FFF07}" destId="{1A2530B1-20AB-4734-87A7-238F5F0AED0D}" srcOrd="1" destOrd="0" presId="urn:microsoft.com/office/officeart/2005/8/layout/cycle2"/>
    <dgm:cxn modelId="{29F3F347-42B8-45A5-B479-35BB0F082715}" type="presOf" srcId="{57F6F059-D89E-40A2-A1B1-D874502F824B}" destId="{577BCBCF-83B4-4715-B316-82BAD2D783AC}" srcOrd="0" destOrd="0" presId="urn:microsoft.com/office/officeart/2005/8/layout/cycle2"/>
    <dgm:cxn modelId="{1D7A44F0-E1A5-4FB7-9CE3-8A05B21FE68E}" type="presOf" srcId="{764AA412-8C27-4798-A7CA-633826B42618}" destId="{A98CB686-FCDD-42C2-98E5-E2F03A87C880}" srcOrd="1" destOrd="0" presId="urn:microsoft.com/office/officeart/2005/8/layout/cycle2"/>
    <dgm:cxn modelId="{6E5EF00B-2F79-41E0-B1FF-1B413227E31D}" type="presOf" srcId="{383B47B7-E9C9-4308-9F0C-3BF2DF5FF10E}" destId="{60822AA9-9C2B-48B3-B10E-29267BEE8633}" srcOrd="0" destOrd="0" presId="urn:microsoft.com/office/officeart/2005/8/layout/cycle2"/>
    <dgm:cxn modelId="{F0855BAB-B56B-4571-A4D9-578136EC39FC}" type="presOf" srcId="{764AA412-8C27-4798-A7CA-633826B42618}" destId="{4CB985EE-B2B8-47F7-A026-8064513EF2AB}" srcOrd="0" destOrd="0" presId="urn:microsoft.com/office/officeart/2005/8/layout/cycle2"/>
    <dgm:cxn modelId="{F8CD4D31-1432-4E89-BE58-A4CA10192301}" srcId="{DEF356AD-7FC3-4DE2-8DB2-CE5643085169}" destId="{A829DEE7-9E5D-46E3-922E-75522278E4A9}" srcOrd="2" destOrd="0" parTransId="{59C45945-9C32-4ADA-8A61-33B9E6A649F3}" sibTransId="{764AA412-8C27-4798-A7CA-633826B42618}"/>
    <dgm:cxn modelId="{931C6DBA-FF09-4209-AF68-FE6A44D35315}" type="presOf" srcId="{DEF356AD-7FC3-4DE2-8DB2-CE5643085169}" destId="{180AC90B-FAE4-4819-94FD-F35D4306EA64}" srcOrd="0" destOrd="0" presId="urn:microsoft.com/office/officeart/2005/8/layout/cycle2"/>
    <dgm:cxn modelId="{F9FED7E0-0F48-4C7B-A07F-519E32D48A58}" srcId="{DEF356AD-7FC3-4DE2-8DB2-CE5643085169}" destId="{720B3087-6399-4932-BF00-EC4274D36054}" srcOrd="1" destOrd="0" parTransId="{E656936B-61C7-4471-B492-FD17921C24F1}" sibTransId="{AF8E59B8-6643-4D28-BFFF-854E1F1FFF07}"/>
    <dgm:cxn modelId="{048E0207-81F8-443D-A5F5-DACCCE615F26}" type="presOf" srcId="{720B3087-6399-4932-BF00-EC4274D36054}" destId="{E39CB723-16E0-46F7-BF34-432210E2C13F}" srcOrd="0" destOrd="0" presId="urn:microsoft.com/office/officeart/2005/8/layout/cycle2"/>
    <dgm:cxn modelId="{1558983A-8374-4C6A-ABA3-D68FDA23036C}" type="presOf" srcId="{B91F545A-6411-44DC-AECB-00992623BEC2}" destId="{F89F1722-FDB5-4873-87F6-2598C5D3CB11}" srcOrd="0" destOrd="0" presId="urn:microsoft.com/office/officeart/2005/8/layout/cycle2"/>
    <dgm:cxn modelId="{0038E14E-15B6-47E3-8870-4B1364F6BD4B}" srcId="{DEF356AD-7FC3-4DE2-8DB2-CE5643085169}" destId="{0E98DF7D-0F17-4128-BD89-5254C274257C}" srcOrd="3" destOrd="0" parTransId="{6100A0FA-B90A-4945-943A-61E9391AEC14}" sibTransId="{57F6F059-D89E-40A2-A1B1-D874502F824B}"/>
    <dgm:cxn modelId="{BD655BC8-5EBD-425D-BFE0-FE2755F4ED1C}" type="presOf" srcId="{AF8E59B8-6643-4D28-BFFF-854E1F1FFF07}" destId="{C76D1FC7-32EA-4269-81C9-DCD3006CAC42}" srcOrd="0" destOrd="0" presId="urn:microsoft.com/office/officeart/2005/8/layout/cycle2"/>
    <dgm:cxn modelId="{4AB3A2C2-8808-40C7-8148-46A35D7236C8}" type="presOf" srcId="{0E98DF7D-0F17-4128-BD89-5254C274257C}" destId="{7E26878A-F8F0-41AC-B4AC-DC07F90775B9}" srcOrd="0" destOrd="0" presId="urn:microsoft.com/office/officeart/2005/8/layout/cycle2"/>
    <dgm:cxn modelId="{73BC93F3-389B-45DF-8D3E-5BB9A554840A}" srcId="{DEF356AD-7FC3-4DE2-8DB2-CE5643085169}" destId="{383B47B7-E9C9-4308-9F0C-3BF2DF5FF10E}" srcOrd="0" destOrd="0" parTransId="{1915D687-5A7F-4A04-8020-6B41C9CA836F}" sibTransId="{B91F545A-6411-44DC-AECB-00992623BEC2}"/>
    <dgm:cxn modelId="{23F90846-2366-4229-8A1F-686C6D291928}" type="presOf" srcId="{A829DEE7-9E5D-46E3-922E-75522278E4A9}" destId="{4655D04D-155C-4B75-9B74-A9F52CE1CC42}" srcOrd="0" destOrd="0" presId="urn:microsoft.com/office/officeart/2005/8/layout/cycle2"/>
    <dgm:cxn modelId="{5DC0BDBA-2439-4CB2-A81A-57F8499A6648}" type="presParOf" srcId="{180AC90B-FAE4-4819-94FD-F35D4306EA64}" destId="{60822AA9-9C2B-48B3-B10E-29267BEE8633}" srcOrd="0" destOrd="0" presId="urn:microsoft.com/office/officeart/2005/8/layout/cycle2"/>
    <dgm:cxn modelId="{5801D40C-5E07-4FB1-9A88-B2932310623E}" type="presParOf" srcId="{180AC90B-FAE4-4819-94FD-F35D4306EA64}" destId="{F89F1722-FDB5-4873-87F6-2598C5D3CB11}" srcOrd="1" destOrd="0" presId="urn:microsoft.com/office/officeart/2005/8/layout/cycle2"/>
    <dgm:cxn modelId="{2B969162-97FB-4BCB-ADA4-FF6F80356849}" type="presParOf" srcId="{F89F1722-FDB5-4873-87F6-2598C5D3CB11}" destId="{796819D4-8F3A-4A79-B255-3751B1C93284}" srcOrd="0" destOrd="0" presId="urn:microsoft.com/office/officeart/2005/8/layout/cycle2"/>
    <dgm:cxn modelId="{EB8F73AF-5745-4359-8FCF-043CEBCBFF1F}" type="presParOf" srcId="{180AC90B-FAE4-4819-94FD-F35D4306EA64}" destId="{E39CB723-16E0-46F7-BF34-432210E2C13F}" srcOrd="2" destOrd="0" presId="urn:microsoft.com/office/officeart/2005/8/layout/cycle2"/>
    <dgm:cxn modelId="{9C535C41-E745-4257-ABD0-E7D214D1EFC2}" type="presParOf" srcId="{180AC90B-FAE4-4819-94FD-F35D4306EA64}" destId="{C76D1FC7-32EA-4269-81C9-DCD3006CAC42}" srcOrd="3" destOrd="0" presId="urn:microsoft.com/office/officeart/2005/8/layout/cycle2"/>
    <dgm:cxn modelId="{00441DD7-3CF1-4A40-A48C-745644A00CF0}" type="presParOf" srcId="{C76D1FC7-32EA-4269-81C9-DCD3006CAC42}" destId="{1A2530B1-20AB-4734-87A7-238F5F0AED0D}" srcOrd="0" destOrd="0" presId="urn:microsoft.com/office/officeart/2005/8/layout/cycle2"/>
    <dgm:cxn modelId="{EEC91E8C-5DBF-492A-A2B3-1600F182319E}" type="presParOf" srcId="{180AC90B-FAE4-4819-94FD-F35D4306EA64}" destId="{4655D04D-155C-4B75-9B74-A9F52CE1CC42}" srcOrd="4" destOrd="0" presId="urn:microsoft.com/office/officeart/2005/8/layout/cycle2"/>
    <dgm:cxn modelId="{0F4915E4-2F67-4FF8-A030-7DAAA0FB17A1}" type="presParOf" srcId="{180AC90B-FAE4-4819-94FD-F35D4306EA64}" destId="{4CB985EE-B2B8-47F7-A026-8064513EF2AB}" srcOrd="5" destOrd="0" presId="urn:microsoft.com/office/officeart/2005/8/layout/cycle2"/>
    <dgm:cxn modelId="{AB600035-CCD7-4D62-97E4-0BEC7C2C6B44}" type="presParOf" srcId="{4CB985EE-B2B8-47F7-A026-8064513EF2AB}" destId="{A98CB686-FCDD-42C2-98E5-E2F03A87C880}" srcOrd="0" destOrd="0" presId="urn:microsoft.com/office/officeart/2005/8/layout/cycle2"/>
    <dgm:cxn modelId="{3028BF0E-A596-4152-AD64-1A6072B3E666}" type="presParOf" srcId="{180AC90B-FAE4-4819-94FD-F35D4306EA64}" destId="{7E26878A-F8F0-41AC-B4AC-DC07F90775B9}" srcOrd="6" destOrd="0" presId="urn:microsoft.com/office/officeart/2005/8/layout/cycle2"/>
    <dgm:cxn modelId="{F92204B9-C040-4DF7-A70E-814F0E559477}" type="presParOf" srcId="{180AC90B-FAE4-4819-94FD-F35D4306EA64}" destId="{577BCBCF-83B4-4715-B316-82BAD2D783AC}" srcOrd="7" destOrd="0" presId="urn:microsoft.com/office/officeart/2005/8/layout/cycle2"/>
    <dgm:cxn modelId="{B5A91D5E-73B3-4DFA-8225-DEA5A1C7B93F}" type="presParOf" srcId="{577BCBCF-83B4-4715-B316-82BAD2D783AC}" destId="{A7277AE4-C3D9-42B9-AF2F-0848A6EAF48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D6BF6-FE93-4C84-91D9-112D74A58137}">
      <dsp:nvSpPr>
        <dsp:cNvPr id="0" name=""/>
        <dsp:cNvSpPr/>
      </dsp:nvSpPr>
      <dsp:spPr>
        <a:xfrm>
          <a:off x="3475592" y="1116169"/>
          <a:ext cx="5416799" cy="5416799"/>
        </a:xfrm>
        <a:prstGeom prst="blockArc">
          <a:avLst>
            <a:gd name="adj1" fmla="val 9193803"/>
            <a:gd name="adj2" fmla="val 15990979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99C69A-E037-452E-8EF7-3F4DDA79488F}">
      <dsp:nvSpPr>
        <dsp:cNvPr id="0" name=""/>
        <dsp:cNvSpPr/>
      </dsp:nvSpPr>
      <dsp:spPr>
        <a:xfrm>
          <a:off x="3331764" y="866006"/>
          <a:ext cx="5416799" cy="5416799"/>
        </a:xfrm>
        <a:prstGeom prst="blockArc">
          <a:avLst>
            <a:gd name="adj1" fmla="val 1870094"/>
            <a:gd name="adj2" fmla="val 8818642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60D62-D411-45F5-9B5A-DD67537ED808}">
      <dsp:nvSpPr>
        <dsp:cNvPr id="0" name=""/>
        <dsp:cNvSpPr/>
      </dsp:nvSpPr>
      <dsp:spPr>
        <a:xfrm>
          <a:off x="3197154" y="1118439"/>
          <a:ext cx="5416799" cy="5416799"/>
        </a:xfrm>
        <a:prstGeom prst="blockArc">
          <a:avLst>
            <a:gd name="adj1" fmla="val 16352977"/>
            <a:gd name="adj2" fmla="val 1498164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2B512-9ECE-4761-A90F-B228FFE234AD}">
      <dsp:nvSpPr>
        <dsp:cNvPr id="0" name=""/>
        <dsp:cNvSpPr/>
      </dsp:nvSpPr>
      <dsp:spPr>
        <a:xfrm>
          <a:off x="4853501" y="2542691"/>
          <a:ext cx="2297077" cy="23013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COLONIA VACACIONAL 2014- 2015-2017</a:t>
          </a:r>
          <a:endParaRPr lang="es-EC" sz="1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9900" y="2879722"/>
        <a:ext cx="1624279" cy="1627331"/>
      </dsp:txXfrm>
    </dsp:sp>
    <dsp:sp modelId="{1770E229-A480-4679-98FE-6D827AB743A4}">
      <dsp:nvSpPr>
        <dsp:cNvPr id="0" name=""/>
        <dsp:cNvSpPr/>
      </dsp:nvSpPr>
      <dsp:spPr>
        <a:xfrm>
          <a:off x="4911655" y="-31462"/>
          <a:ext cx="2223168" cy="2430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PARTICIPANTES 120 ( NIÑOS, NIÑAS Y JÓVENES)</a:t>
          </a:r>
          <a:endParaRPr lang="es-EC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37230" y="324518"/>
        <a:ext cx="1572018" cy="1718824"/>
      </dsp:txXfrm>
    </dsp:sp>
    <dsp:sp modelId="{3B94785F-E4EA-4087-BD51-42FAB92E5663}">
      <dsp:nvSpPr>
        <dsp:cNvPr id="0" name=""/>
        <dsp:cNvSpPr/>
      </dsp:nvSpPr>
      <dsp:spPr>
        <a:xfrm>
          <a:off x="7019603" y="3388962"/>
          <a:ext cx="2568420" cy="31092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ACTIVIDADES: MANUALIDADES, DANZAS, CHARLAS, TOUR VACACIONAL ,REFRIGERIOS,  DEPORTES, ETC.</a:t>
          </a:r>
          <a:endParaRPr lang="es-EC" sz="1200" kern="1200" dirty="0"/>
        </a:p>
      </dsp:txBody>
      <dsp:txXfrm>
        <a:off x="7395739" y="3844307"/>
        <a:ext cx="1816148" cy="2198599"/>
      </dsp:txXfrm>
    </dsp:sp>
    <dsp:sp modelId="{54FF8440-4096-4BEE-B153-8C21DE25B05E}">
      <dsp:nvSpPr>
        <dsp:cNvPr id="0" name=""/>
        <dsp:cNvSpPr/>
      </dsp:nvSpPr>
      <dsp:spPr>
        <a:xfrm>
          <a:off x="2513905" y="3498895"/>
          <a:ext cx="2616202" cy="30344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INVOLUCRADOS:  GAD GUARAINAG, TENENCIA POLÍTICA, INFOCENTRO, CHOLITA Y REINA DE LA PARROQUIA, GRUPO JUVENIL JUNTOS X CRISTO. </a:t>
          </a:r>
          <a:endParaRPr lang="es-EC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97039" y="3943286"/>
        <a:ext cx="1849934" cy="2145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836FC-173A-495B-BA61-C5797610DA8F}">
      <dsp:nvSpPr>
        <dsp:cNvPr id="0" name=""/>
        <dsp:cNvSpPr/>
      </dsp:nvSpPr>
      <dsp:spPr>
        <a:xfrm>
          <a:off x="705560" y="0"/>
          <a:ext cx="7996350" cy="566723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63295-EB18-4B11-83EC-AFF64AB99D4A}">
      <dsp:nvSpPr>
        <dsp:cNvPr id="0" name=""/>
        <dsp:cNvSpPr/>
      </dsp:nvSpPr>
      <dsp:spPr>
        <a:xfrm>
          <a:off x="4708" y="1700169"/>
          <a:ext cx="2264591" cy="22668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300" kern="1200" dirty="0" smtClean="0">
              <a:solidFill>
                <a:schemeClr val="tx1"/>
              </a:solidFill>
            </a:rPr>
            <a:t>ELECCIÓN DE LA REINA DE GUARAINAG</a:t>
          </a:r>
          <a:endParaRPr lang="es-EC" sz="2300" kern="1200" dirty="0">
            <a:solidFill>
              <a:schemeClr val="tx1"/>
            </a:solidFill>
          </a:endParaRPr>
        </a:p>
      </dsp:txBody>
      <dsp:txXfrm>
        <a:off x="115256" y="1810717"/>
        <a:ext cx="2043495" cy="2045796"/>
      </dsp:txXfrm>
    </dsp:sp>
    <dsp:sp modelId="{3BEF79DC-C38B-45FA-8F2D-BBE3BD199695}">
      <dsp:nvSpPr>
        <dsp:cNvPr id="0" name=""/>
        <dsp:cNvSpPr/>
      </dsp:nvSpPr>
      <dsp:spPr>
        <a:xfrm>
          <a:off x="2382529" y="1700169"/>
          <a:ext cx="2264591" cy="22668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300" kern="1200" dirty="0" smtClean="0">
              <a:solidFill>
                <a:schemeClr val="tx1"/>
              </a:solidFill>
            </a:rPr>
            <a:t>ELECCIÓN DE LA CHOLITA GUARAINENCE</a:t>
          </a:r>
          <a:endParaRPr lang="es-EC" sz="2300" kern="1200" dirty="0">
            <a:solidFill>
              <a:schemeClr val="tx1"/>
            </a:solidFill>
          </a:endParaRPr>
        </a:p>
      </dsp:txBody>
      <dsp:txXfrm>
        <a:off x="2493077" y="1810717"/>
        <a:ext cx="2043495" cy="2045796"/>
      </dsp:txXfrm>
    </dsp:sp>
    <dsp:sp modelId="{EFFF96A2-EF38-472F-A652-A28DF19C906A}">
      <dsp:nvSpPr>
        <dsp:cNvPr id="0" name=""/>
        <dsp:cNvSpPr/>
      </dsp:nvSpPr>
      <dsp:spPr>
        <a:xfrm>
          <a:off x="4760350" y="1700169"/>
          <a:ext cx="2264591" cy="22668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300" kern="1200" dirty="0">
            <a:solidFill>
              <a:schemeClr val="tx1"/>
            </a:solidFill>
          </a:endParaRPr>
        </a:p>
      </dsp:txBody>
      <dsp:txXfrm>
        <a:off x="4870898" y="1810717"/>
        <a:ext cx="2043495" cy="2045796"/>
      </dsp:txXfrm>
    </dsp:sp>
    <dsp:sp modelId="{F799E49E-8B7F-476B-A5AB-AF6FC3B7B2BC}">
      <dsp:nvSpPr>
        <dsp:cNvPr id="0" name=""/>
        <dsp:cNvSpPr/>
      </dsp:nvSpPr>
      <dsp:spPr>
        <a:xfrm>
          <a:off x="7142879" y="1667752"/>
          <a:ext cx="2264591" cy="22668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300" kern="1200" dirty="0" smtClean="0">
              <a:solidFill>
                <a:schemeClr val="tx1"/>
              </a:solidFill>
            </a:rPr>
            <a:t>FESTIVAL DE LA PAPA</a:t>
          </a:r>
          <a:endParaRPr lang="es-EC" sz="2300" kern="1200" dirty="0">
            <a:solidFill>
              <a:schemeClr val="tx1"/>
            </a:solidFill>
          </a:endParaRPr>
        </a:p>
      </dsp:txBody>
      <dsp:txXfrm>
        <a:off x="7253427" y="1778300"/>
        <a:ext cx="2043495" cy="20457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5353E-4414-4DD5-AE23-BEBA834EEDEE}">
      <dsp:nvSpPr>
        <dsp:cNvPr id="0" name=""/>
        <dsp:cNvSpPr/>
      </dsp:nvSpPr>
      <dsp:spPr>
        <a:xfrm>
          <a:off x="0" y="808484"/>
          <a:ext cx="8927024" cy="3570809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DC1F30-5F72-4877-8E95-6EB2FD4EAB2C}">
      <dsp:nvSpPr>
        <dsp:cNvPr id="0" name=""/>
        <dsp:cNvSpPr/>
      </dsp:nvSpPr>
      <dsp:spPr>
        <a:xfrm>
          <a:off x="1071242" y="1548820"/>
          <a:ext cx="2945917" cy="1749696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1572" rIns="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700" kern="1200" dirty="0" smtClean="0">
              <a:solidFill>
                <a:schemeClr val="tx1"/>
              </a:solidFill>
            </a:rPr>
            <a:t>ENTREGA DE RACIONES ALIMENTICIAS</a:t>
          </a:r>
          <a:endParaRPr lang="es-EC" sz="3700" kern="1200" dirty="0">
            <a:solidFill>
              <a:schemeClr val="tx1"/>
            </a:solidFill>
          </a:endParaRPr>
        </a:p>
      </dsp:txBody>
      <dsp:txXfrm>
        <a:off x="1071242" y="1548820"/>
        <a:ext cx="2945917" cy="1749696"/>
      </dsp:txXfrm>
    </dsp:sp>
    <dsp:sp modelId="{F12D7160-1683-45C9-8BEB-E41031BC2C04}">
      <dsp:nvSpPr>
        <dsp:cNvPr id="0" name=""/>
        <dsp:cNvSpPr/>
      </dsp:nvSpPr>
      <dsp:spPr>
        <a:xfrm>
          <a:off x="4463512" y="2120149"/>
          <a:ext cx="3481539" cy="1749696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1572" rIns="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700" kern="1200" dirty="0" smtClean="0">
            <a:solidFill>
              <a:schemeClr val="tx1"/>
            </a:solidFill>
          </a:endParaRP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700" kern="1200" dirty="0" smtClean="0">
              <a:solidFill>
                <a:schemeClr val="tx1"/>
              </a:solidFill>
            </a:rPr>
            <a:t>2018</a:t>
          </a:r>
          <a:endParaRPr lang="es-EC" sz="3700" kern="1200" dirty="0">
            <a:solidFill>
              <a:schemeClr val="tx1"/>
            </a:solidFill>
          </a:endParaRPr>
        </a:p>
      </dsp:txBody>
      <dsp:txXfrm>
        <a:off x="4463512" y="2120149"/>
        <a:ext cx="3481539" cy="1749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98B6C-23F7-4126-B6D7-1BF11207438C}">
      <dsp:nvSpPr>
        <dsp:cNvPr id="0" name=""/>
        <dsp:cNvSpPr/>
      </dsp:nvSpPr>
      <dsp:spPr>
        <a:xfrm>
          <a:off x="45519" y="31357"/>
          <a:ext cx="6865748" cy="1094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tx1"/>
              </a:solidFill>
            </a:rPr>
            <a:t>CAMPEONATOS 2014-2015-2016-2017</a:t>
          </a:r>
          <a:endParaRPr lang="es-EC" sz="2100" kern="1200" dirty="0">
            <a:solidFill>
              <a:schemeClr val="tx1"/>
            </a:solidFill>
          </a:endParaRPr>
        </a:p>
      </dsp:txBody>
      <dsp:txXfrm>
        <a:off x="77576" y="63414"/>
        <a:ext cx="5592222" cy="1030376"/>
      </dsp:txXfrm>
    </dsp:sp>
    <dsp:sp modelId="{196072B1-B20B-4A02-8FA9-C5EA077830A8}">
      <dsp:nvSpPr>
        <dsp:cNvPr id="0" name=""/>
        <dsp:cNvSpPr/>
      </dsp:nvSpPr>
      <dsp:spPr>
        <a:xfrm>
          <a:off x="472775" y="1406177"/>
          <a:ext cx="7070210" cy="869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tx1"/>
              </a:solidFill>
            </a:rPr>
            <a:t>PARTICIPACIÓN “ CAMPEONATO CONAGOPARE”</a:t>
          </a:r>
          <a:endParaRPr lang="es-EC" sz="2100" kern="1200" dirty="0">
            <a:solidFill>
              <a:schemeClr val="tx1"/>
            </a:solidFill>
          </a:endParaRPr>
        </a:p>
      </dsp:txBody>
      <dsp:txXfrm>
        <a:off x="498230" y="1431632"/>
        <a:ext cx="5694565" cy="818202"/>
      </dsp:txXfrm>
    </dsp:sp>
    <dsp:sp modelId="{C7EBB01C-839B-4C79-AADE-6DBEA0CDF5F1}">
      <dsp:nvSpPr>
        <dsp:cNvPr id="0" name=""/>
        <dsp:cNvSpPr/>
      </dsp:nvSpPr>
      <dsp:spPr>
        <a:xfrm>
          <a:off x="1437756" y="2765045"/>
          <a:ext cx="6273097" cy="738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tx1"/>
              </a:solidFill>
            </a:rPr>
            <a:t>AUSPICIADO POR EL GAD GUARAINAG</a:t>
          </a:r>
          <a:endParaRPr lang="es-EC" sz="2100" kern="1200" dirty="0">
            <a:solidFill>
              <a:schemeClr val="tx1"/>
            </a:solidFill>
          </a:endParaRPr>
        </a:p>
      </dsp:txBody>
      <dsp:txXfrm>
        <a:off x="1459382" y="2786671"/>
        <a:ext cx="5062305" cy="695102"/>
      </dsp:txXfrm>
    </dsp:sp>
    <dsp:sp modelId="{40023970-545D-4DA2-84C3-DFC9AE47C5B3}">
      <dsp:nvSpPr>
        <dsp:cNvPr id="0" name=""/>
        <dsp:cNvSpPr/>
      </dsp:nvSpPr>
      <dsp:spPr>
        <a:xfrm>
          <a:off x="1978056" y="4043572"/>
          <a:ext cx="6342510" cy="768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solidFill>
                <a:schemeClr val="tx1"/>
              </a:solidFill>
            </a:rPr>
            <a:t>COLABORACIÓN JÓVENES DE LA PARROQUIA</a:t>
          </a:r>
          <a:endParaRPr lang="es-EC" sz="2100" kern="1200" dirty="0">
            <a:solidFill>
              <a:schemeClr val="tx1"/>
            </a:solidFill>
          </a:endParaRPr>
        </a:p>
      </dsp:txBody>
      <dsp:txXfrm>
        <a:off x="2000558" y="4066074"/>
        <a:ext cx="5109119" cy="723273"/>
      </dsp:txXfrm>
    </dsp:sp>
    <dsp:sp modelId="{6795437F-0216-46E4-822A-D09DABF7B6EA}">
      <dsp:nvSpPr>
        <dsp:cNvPr id="0" name=""/>
        <dsp:cNvSpPr/>
      </dsp:nvSpPr>
      <dsp:spPr>
        <a:xfrm>
          <a:off x="6154330" y="838280"/>
          <a:ext cx="711418" cy="7114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300" kern="1200"/>
        </a:p>
      </dsp:txBody>
      <dsp:txXfrm>
        <a:off x="6314399" y="838280"/>
        <a:ext cx="391280" cy="535342"/>
      </dsp:txXfrm>
    </dsp:sp>
    <dsp:sp modelId="{F85BF929-392F-4842-A4A4-E606BE2DF5FC}">
      <dsp:nvSpPr>
        <dsp:cNvPr id="0" name=""/>
        <dsp:cNvSpPr/>
      </dsp:nvSpPr>
      <dsp:spPr>
        <a:xfrm>
          <a:off x="6729336" y="2131768"/>
          <a:ext cx="711418" cy="7114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300" kern="1200"/>
        </a:p>
      </dsp:txBody>
      <dsp:txXfrm>
        <a:off x="6889405" y="2131768"/>
        <a:ext cx="391280" cy="535342"/>
      </dsp:txXfrm>
    </dsp:sp>
    <dsp:sp modelId="{7A67B9B0-2C2F-4FCC-9FC4-0CFBBC90BAB0}">
      <dsp:nvSpPr>
        <dsp:cNvPr id="0" name=""/>
        <dsp:cNvSpPr/>
      </dsp:nvSpPr>
      <dsp:spPr>
        <a:xfrm>
          <a:off x="7295760" y="3425257"/>
          <a:ext cx="711418" cy="7114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300" kern="1200"/>
        </a:p>
      </dsp:txBody>
      <dsp:txXfrm>
        <a:off x="7455829" y="3425257"/>
        <a:ext cx="391280" cy="5353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72306-7418-4CAE-9A1E-E37A044F62F2}">
      <dsp:nvSpPr>
        <dsp:cNvPr id="0" name=""/>
        <dsp:cNvSpPr/>
      </dsp:nvSpPr>
      <dsp:spPr>
        <a:xfrm>
          <a:off x="724029" y="0"/>
          <a:ext cx="8205663" cy="625356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DD83FD-50EA-4144-9430-23D2094005CC}">
      <dsp:nvSpPr>
        <dsp:cNvPr id="0" name=""/>
        <dsp:cNvSpPr/>
      </dsp:nvSpPr>
      <dsp:spPr>
        <a:xfrm>
          <a:off x="1390668" y="1876069"/>
          <a:ext cx="3318466" cy="2501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>
              <a:solidFill>
                <a:schemeClr val="tx1"/>
              </a:solidFill>
            </a:rPr>
            <a:t>LIMPIEZA Y BACHEO DE LA VÍA PRINCIPAL</a:t>
          </a:r>
          <a:endParaRPr lang="es-EC" sz="3000" kern="1200" dirty="0">
            <a:solidFill>
              <a:schemeClr val="tx1"/>
            </a:solidFill>
          </a:endParaRPr>
        </a:p>
      </dsp:txBody>
      <dsp:txXfrm>
        <a:off x="1512778" y="1998179"/>
        <a:ext cx="3074246" cy="2257206"/>
      </dsp:txXfrm>
    </dsp:sp>
    <dsp:sp modelId="{A5BA7F73-3FD2-49B7-8A53-3577973FC7B0}">
      <dsp:nvSpPr>
        <dsp:cNvPr id="0" name=""/>
        <dsp:cNvSpPr/>
      </dsp:nvSpPr>
      <dsp:spPr>
        <a:xfrm>
          <a:off x="4944586" y="1876069"/>
          <a:ext cx="3318466" cy="25014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>
              <a:solidFill>
                <a:schemeClr val="tx1"/>
              </a:solidFill>
            </a:rPr>
            <a:t>COLOCACIÓN DE TUBERÍA- PASOS DE AGUA EN LAS DIFERENTES COMUNIDADES</a:t>
          </a:r>
          <a:endParaRPr lang="es-EC" sz="3000" kern="1200" dirty="0">
            <a:solidFill>
              <a:schemeClr val="tx1"/>
            </a:solidFill>
          </a:endParaRPr>
        </a:p>
      </dsp:txBody>
      <dsp:txXfrm>
        <a:off x="5066696" y="1998179"/>
        <a:ext cx="3074246" cy="22572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67E13-F81E-4295-8F08-8E759E5C28A6}">
      <dsp:nvSpPr>
        <dsp:cNvPr id="0" name=""/>
        <dsp:cNvSpPr/>
      </dsp:nvSpPr>
      <dsp:spPr>
        <a:xfrm>
          <a:off x="3896958" y="3548"/>
          <a:ext cx="2251358" cy="14633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</a:rPr>
            <a:t>LIMPIEZA DE ESCOMBROS EN EL CEMENTERIO</a:t>
          </a:r>
          <a:endParaRPr lang="es-EC" sz="1900" kern="1200" dirty="0">
            <a:solidFill>
              <a:schemeClr val="tx1"/>
            </a:solidFill>
          </a:endParaRPr>
        </a:p>
      </dsp:txBody>
      <dsp:txXfrm>
        <a:off x="3968394" y="74984"/>
        <a:ext cx="2108486" cy="1320510"/>
      </dsp:txXfrm>
    </dsp:sp>
    <dsp:sp modelId="{0137916A-10C0-454D-B6A8-7E550AC0309C}">
      <dsp:nvSpPr>
        <dsp:cNvPr id="0" name=""/>
        <dsp:cNvSpPr/>
      </dsp:nvSpPr>
      <dsp:spPr>
        <a:xfrm>
          <a:off x="2098113" y="735239"/>
          <a:ext cx="5849049" cy="5849049"/>
        </a:xfrm>
        <a:custGeom>
          <a:avLst/>
          <a:gdLst/>
          <a:ahLst/>
          <a:cxnLst/>
          <a:rect l="0" t="0" r="0" b="0"/>
          <a:pathLst>
            <a:path>
              <a:moveTo>
                <a:pt x="4352015" y="372052"/>
              </a:moveTo>
              <a:arcTo wR="2924524" hR="2924524" stAng="17952988" swAng="1212249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F62CF-3D89-466F-8F6F-F65EFA3307DE}">
      <dsp:nvSpPr>
        <dsp:cNvPr id="0" name=""/>
        <dsp:cNvSpPr/>
      </dsp:nvSpPr>
      <dsp:spPr>
        <a:xfrm>
          <a:off x="6678347" y="2024344"/>
          <a:ext cx="2251358" cy="14633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</a:rPr>
            <a:t>LIMPIEZA DE CUNETAS VÍAS COYAL</a:t>
          </a:r>
          <a:endParaRPr lang="es-EC" sz="1900" kern="1200" dirty="0">
            <a:solidFill>
              <a:schemeClr val="tx1"/>
            </a:solidFill>
          </a:endParaRPr>
        </a:p>
      </dsp:txBody>
      <dsp:txXfrm>
        <a:off x="6749783" y="2095780"/>
        <a:ext cx="2108486" cy="1320510"/>
      </dsp:txXfrm>
    </dsp:sp>
    <dsp:sp modelId="{7D1FA697-2951-4F02-9D83-C4C1E2DE53C5}">
      <dsp:nvSpPr>
        <dsp:cNvPr id="0" name=""/>
        <dsp:cNvSpPr/>
      </dsp:nvSpPr>
      <dsp:spPr>
        <a:xfrm>
          <a:off x="2098113" y="735239"/>
          <a:ext cx="5849049" cy="5849049"/>
        </a:xfrm>
        <a:custGeom>
          <a:avLst/>
          <a:gdLst/>
          <a:ahLst/>
          <a:cxnLst/>
          <a:rect l="0" t="0" r="0" b="0"/>
          <a:pathLst>
            <a:path>
              <a:moveTo>
                <a:pt x="5842047" y="3126771"/>
              </a:moveTo>
              <a:arcTo wR="2924524" hR="2924524" stAng="21837928" swAng="1360276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86D71-49A1-4F45-A114-78170D1543F7}">
      <dsp:nvSpPr>
        <dsp:cNvPr id="0" name=""/>
        <dsp:cNvSpPr/>
      </dsp:nvSpPr>
      <dsp:spPr>
        <a:xfrm>
          <a:off x="5615951" y="5294063"/>
          <a:ext cx="2251358" cy="14633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</a:rPr>
            <a:t>COLOCACIÓN DE MANGUERAS PARA EL SISTEMA DE RIEGO EN CELEL</a:t>
          </a:r>
          <a:endParaRPr lang="es-EC" sz="1900" kern="1200" dirty="0">
            <a:solidFill>
              <a:schemeClr val="tx1"/>
            </a:solidFill>
          </a:endParaRPr>
        </a:p>
      </dsp:txBody>
      <dsp:txXfrm>
        <a:off x="5687387" y="5365499"/>
        <a:ext cx="2108486" cy="1320510"/>
      </dsp:txXfrm>
    </dsp:sp>
    <dsp:sp modelId="{0A6DE68B-C5E8-4E6E-B25E-F1E36A66D8A9}">
      <dsp:nvSpPr>
        <dsp:cNvPr id="0" name=""/>
        <dsp:cNvSpPr/>
      </dsp:nvSpPr>
      <dsp:spPr>
        <a:xfrm>
          <a:off x="2098113" y="735239"/>
          <a:ext cx="5849049" cy="5849049"/>
        </a:xfrm>
        <a:custGeom>
          <a:avLst/>
          <a:gdLst/>
          <a:ahLst/>
          <a:cxnLst/>
          <a:rect l="0" t="0" r="0" b="0"/>
          <a:pathLst>
            <a:path>
              <a:moveTo>
                <a:pt x="3283750" y="5826903"/>
              </a:moveTo>
              <a:arcTo wR="2924524" hR="2924524" stAng="4976665" swAng="846670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EB597-FCDF-4EB1-B8CF-7A51F121EE77}">
      <dsp:nvSpPr>
        <dsp:cNvPr id="0" name=""/>
        <dsp:cNvSpPr/>
      </dsp:nvSpPr>
      <dsp:spPr>
        <a:xfrm>
          <a:off x="2177966" y="5294063"/>
          <a:ext cx="2251358" cy="14633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</a:rPr>
            <a:t>LIMPIEZA DE CUNETAS </a:t>
          </a:r>
          <a:r>
            <a:rPr lang="es-EC" sz="1900" kern="1200" dirty="0" err="1" smtClean="0">
              <a:solidFill>
                <a:schemeClr val="tx1"/>
              </a:solidFill>
            </a:rPr>
            <a:t>VIA</a:t>
          </a:r>
          <a:r>
            <a:rPr lang="es-EC" sz="1900" kern="1200" dirty="0" smtClean="0">
              <a:solidFill>
                <a:schemeClr val="tx1"/>
              </a:solidFill>
            </a:rPr>
            <a:t> PRINCIPAL</a:t>
          </a:r>
          <a:endParaRPr lang="es-EC" sz="1900" kern="1200" dirty="0">
            <a:solidFill>
              <a:schemeClr val="tx1"/>
            </a:solidFill>
          </a:endParaRPr>
        </a:p>
      </dsp:txBody>
      <dsp:txXfrm>
        <a:off x="2249402" y="5365499"/>
        <a:ext cx="2108486" cy="1320510"/>
      </dsp:txXfrm>
    </dsp:sp>
    <dsp:sp modelId="{3C070D1F-C2EF-4533-85F7-6101E5F891B9}">
      <dsp:nvSpPr>
        <dsp:cNvPr id="0" name=""/>
        <dsp:cNvSpPr/>
      </dsp:nvSpPr>
      <dsp:spPr>
        <a:xfrm>
          <a:off x="2098113" y="735239"/>
          <a:ext cx="5849049" cy="5849049"/>
        </a:xfrm>
        <a:custGeom>
          <a:avLst/>
          <a:gdLst/>
          <a:ahLst/>
          <a:cxnLst/>
          <a:rect l="0" t="0" r="0" b="0"/>
          <a:pathLst>
            <a:path>
              <a:moveTo>
                <a:pt x="310388" y="4235683"/>
              </a:moveTo>
              <a:arcTo wR="2924524" hR="2924524" stAng="9201796" swAng="1360276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1B46C-F872-4B02-9F5D-453AF5FE1A20}">
      <dsp:nvSpPr>
        <dsp:cNvPr id="0" name=""/>
        <dsp:cNvSpPr/>
      </dsp:nvSpPr>
      <dsp:spPr>
        <a:xfrm>
          <a:off x="1115570" y="2024344"/>
          <a:ext cx="2251358" cy="14633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kern="1200" dirty="0" smtClean="0">
              <a:solidFill>
                <a:schemeClr val="tx1"/>
              </a:solidFill>
            </a:rPr>
            <a:t>LIMPIEZA DE CAMINOS PEATONALES</a:t>
          </a:r>
          <a:endParaRPr lang="es-EC" sz="1900" kern="1200" dirty="0">
            <a:solidFill>
              <a:schemeClr val="tx1"/>
            </a:solidFill>
          </a:endParaRPr>
        </a:p>
      </dsp:txBody>
      <dsp:txXfrm>
        <a:off x="1187006" y="2095780"/>
        <a:ext cx="2108486" cy="1320510"/>
      </dsp:txXfrm>
    </dsp:sp>
    <dsp:sp modelId="{10C8420E-75BE-4651-B886-89CE5AB2AD9C}">
      <dsp:nvSpPr>
        <dsp:cNvPr id="0" name=""/>
        <dsp:cNvSpPr/>
      </dsp:nvSpPr>
      <dsp:spPr>
        <a:xfrm>
          <a:off x="2098113" y="735239"/>
          <a:ext cx="5849049" cy="5849049"/>
        </a:xfrm>
        <a:custGeom>
          <a:avLst/>
          <a:gdLst/>
          <a:ahLst/>
          <a:cxnLst/>
          <a:rect l="0" t="0" r="0" b="0"/>
          <a:pathLst>
            <a:path>
              <a:moveTo>
                <a:pt x="703332" y="1022118"/>
              </a:moveTo>
              <a:arcTo wR="2924524" hR="2924524" stAng="13234763" swAng="1212249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22AA9-9C2B-48B3-B10E-29267BEE8633}">
      <dsp:nvSpPr>
        <dsp:cNvPr id="0" name=""/>
        <dsp:cNvSpPr/>
      </dsp:nvSpPr>
      <dsp:spPr>
        <a:xfrm>
          <a:off x="5360406" y="1448"/>
          <a:ext cx="1836364" cy="1836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>
              <a:solidFill>
                <a:schemeClr val="tx1"/>
              </a:solidFill>
            </a:rPr>
            <a:t>ADQUISICIÓN DE UN TRACTOR AGRÍCOLA EN COMODATO CON LA PREFECTURA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5629335" y="270377"/>
        <a:ext cx="1298506" cy="1298506"/>
      </dsp:txXfrm>
    </dsp:sp>
    <dsp:sp modelId="{F89F1722-FDB5-4873-87F6-2598C5D3CB11}">
      <dsp:nvSpPr>
        <dsp:cNvPr id="0" name=""/>
        <dsp:cNvSpPr/>
      </dsp:nvSpPr>
      <dsp:spPr>
        <a:xfrm rot="2700000">
          <a:off x="6999815" y="1575665"/>
          <a:ext cx="489388" cy="61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>
        <a:off x="7021316" y="1647713"/>
        <a:ext cx="342572" cy="371863"/>
      </dsp:txXfrm>
    </dsp:sp>
    <dsp:sp modelId="{E39CB723-16E0-46F7-BF34-432210E2C13F}">
      <dsp:nvSpPr>
        <dsp:cNvPr id="0" name=""/>
        <dsp:cNvSpPr/>
      </dsp:nvSpPr>
      <dsp:spPr>
        <a:xfrm>
          <a:off x="7311836" y="1952878"/>
          <a:ext cx="1836364" cy="1836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>
              <a:solidFill>
                <a:schemeClr val="tx1"/>
              </a:solidFill>
            </a:rPr>
            <a:t>MANTENIMIENTOS Y TRABAJOS CON EL TRACTOR AGRÍCOLA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7580765" y="2221807"/>
        <a:ext cx="1298506" cy="1298506"/>
      </dsp:txXfrm>
    </dsp:sp>
    <dsp:sp modelId="{C76D1FC7-32EA-4269-81C9-DCD3006CAC42}">
      <dsp:nvSpPr>
        <dsp:cNvPr id="0" name=""/>
        <dsp:cNvSpPr/>
      </dsp:nvSpPr>
      <dsp:spPr>
        <a:xfrm rot="8100000">
          <a:off x="7019403" y="3527095"/>
          <a:ext cx="489388" cy="61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 rot="10800000">
        <a:off x="7144718" y="3599143"/>
        <a:ext cx="342572" cy="371863"/>
      </dsp:txXfrm>
    </dsp:sp>
    <dsp:sp modelId="{4655D04D-155C-4B75-9B74-A9F52CE1CC42}">
      <dsp:nvSpPr>
        <dsp:cNvPr id="0" name=""/>
        <dsp:cNvSpPr/>
      </dsp:nvSpPr>
      <dsp:spPr>
        <a:xfrm>
          <a:off x="5360406" y="3904308"/>
          <a:ext cx="1836364" cy="1836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>
              <a:solidFill>
                <a:schemeClr val="tx1"/>
              </a:solidFill>
            </a:rPr>
            <a:t>CONVENIOS CON AGRO - AZUAY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5629335" y="4173237"/>
        <a:ext cx="1298506" cy="1298506"/>
      </dsp:txXfrm>
    </dsp:sp>
    <dsp:sp modelId="{4CB985EE-B2B8-47F7-A026-8064513EF2AB}">
      <dsp:nvSpPr>
        <dsp:cNvPr id="0" name=""/>
        <dsp:cNvSpPr/>
      </dsp:nvSpPr>
      <dsp:spPr>
        <a:xfrm rot="13500000">
          <a:off x="5067973" y="3546683"/>
          <a:ext cx="489388" cy="61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 rot="10800000">
        <a:off x="5193288" y="3722545"/>
        <a:ext cx="342572" cy="371863"/>
      </dsp:txXfrm>
    </dsp:sp>
    <dsp:sp modelId="{7E26878A-F8F0-41AC-B4AC-DC07F90775B9}">
      <dsp:nvSpPr>
        <dsp:cNvPr id="0" name=""/>
        <dsp:cNvSpPr/>
      </dsp:nvSpPr>
      <dsp:spPr>
        <a:xfrm>
          <a:off x="3408976" y="1952878"/>
          <a:ext cx="1836364" cy="1836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>
              <a:solidFill>
                <a:schemeClr val="tx1"/>
              </a:solidFill>
            </a:rPr>
            <a:t>CONVENIOS CON EL MAG</a:t>
          </a:r>
          <a:endParaRPr lang="es-EC" sz="1200" kern="1200" dirty="0">
            <a:solidFill>
              <a:schemeClr val="tx1"/>
            </a:solidFill>
          </a:endParaRPr>
        </a:p>
      </dsp:txBody>
      <dsp:txXfrm>
        <a:off x="3677905" y="2221807"/>
        <a:ext cx="1298506" cy="1298506"/>
      </dsp:txXfrm>
    </dsp:sp>
    <dsp:sp modelId="{577BCBCF-83B4-4715-B316-82BAD2D783AC}">
      <dsp:nvSpPr>
        <dsp:cNvPr id="0" name=""/>
        <dsp:cNvSpPr/>
      </dsp:nvSpPr>
      <dsp:spPr>
        <a:xfrm rot="18900000">
          <a:off x="5048385" y="1595253"/>
          <a:ext cx="489388" cy="6197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>
        <a:off x="5069886" y="1771115"/>
        <a:ext cx="342572" cy="371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962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577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0951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532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3297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871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1887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4028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8582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3768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3715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59669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0645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8385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8329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026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387EA-D993-4E4E-9813-FF31A3DDEBBF}" type="datetimeFigureOut">
              <a:rPr lang="es-EC" smtClean="0"/>
              <a:t>01/01/2089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33E1ED-72B9-40A7-AEC4-B5166933EE4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346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5.jp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4.jp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16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2.jp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23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26.jp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" y="1"/>
            <a:ext cx="12155321" cy="689803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368896" y="121515"/>
            <a:ext cx="7823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RENDICIÓN DE CUENTAS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81586" y="1166359"/>
            <a:ext cx="88185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PERIODO 2018</a:t>
            </a:r>
            <a:endParaRPr lang="es-ES" sz="48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-641034" y="4901891"/>
            <a:ext cx="84000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0" cap="none" spc="0" dirty="0" smtClean="0">
                <a:ln w="0"/>
                <a:effectLst/>
              </a:rPr>
              <a:t>VICEPRESIDENTE GAD GUARAINAG</a:t>
            </a:r>
            <a:endParaRPr lang="es-EC" sz="4800" b="0" cap="none" spc="0" dirty="0">
              <a:ln w="0"/>
              <a:effectLst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081336" y="5225056"/>
            <a:ext cx="4755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Sr. Silvio León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886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32475" y="2114928"/>
            <a:ext cx="9794929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COMISIÓN </a:t>
            </a:r>
            <a:r>
              <a:rPr lang="es-ES" sz="5000" b="1" dirty="0" smtClean="0">
                <a:ln w="22225">
                  <a:solidFill>
                    <a:schemeClr val="accent2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PRODUCTIVIDAD</a:t>
            </a:r>
            <a:endParaRPr lang="es-ES" sz="50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3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047" y="0"/>
            <a:ext cx="4121953" cy="30299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258917470"/>
              </p:ext>
            </p:extLst>
          </p:nvPr>
        </p:nvGraphicFramePr>
        <p:xfrm>
          <a:off x="-33525" y="161870"/>
          <a:ext cx="11980190" cy="6586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0833"/>
            <a:ext cx="2480375" cy="33071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475" y="3348494"/>
            <a:ext cx="2890754" cy="3509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5" y="161870"/>
            <a:ext cx="3653008" cy="27397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084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021665847"/>
              </p:ext>
            </p:extLst>
          </p:nvPr>
        </p:nvGraphicFramePr>
        <p:xfrm>
          <a:off x="201478" y="1190769"/>
          <a:ext cx="9407471" cy="5667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3101854" y="363618"/>
            <a:ext cx="48177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FESTIVIDADES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33"/>
            <a:ext cx="3285641" cy="24642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928" y="8340"/>
            <a:ext cx="3921072" cy="2940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36" y="2869380"/>
            <a:ext cx="2177167" cy="384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55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50948727"/>
              </p:ext>
            </p:extLst>
          </p:nvPr>
        </p:nvGraphicFramePr>
        <p:xfrm>
          <a:off x="0" y="-783670"/>
          <a:ext cx="89270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r="25958"/>
          <a:stretch/>
        </p:blipFill>
        <p:spPr>
          <a:xfrm>
            <a:off x="588936" y="3044354"/>
            <a:ext cx="3424168" cy="3813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57" y="3595607"/>
            <a:ext cx="4349857" cy="326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55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02284527"/>
              </p:ext>
            </p:extLst>
          </p:nvPr>
        </p:nvGraphicFramePr>
        <p:xfrm>
          <a:off x="2034154" y="1642820"/>
          <a:ext cx="8582186" cy="4974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1569554" y="0"/>
            <a:ext cx="75279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CAMPEONATOS “SÚPER COPA GUARAINAG”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53" y="4299938"/>
            <a:ext cx="1551622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2" r="17721" b="14699"/>
          <a:stretch/>
        </p:blipFill>
        <p:spPr>
          <a:xfrm>
            <a:off x="9858692" y="3494789"/>
            <a:ext cx="2333308" cy="2347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02" y="3244275"/>
            <a:ext cx="2349759" cy="25985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414" y="340167"/>
            <a:ext cx="3246586" cy="2347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167"/>
            <a:ext cx="2034153" cy="2766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8014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21226" y="2734861"/>
            <a:ext cx="792075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COMISIÓN VIALIDAD</a:t>
            </a:r>
            <a:endParaRPr lang="es-ES" sz="60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98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89623958"/>
              </p:ext>
            </p:extLst>
          </p:nvPr>
        </p:nvGraphicFramePr>
        <p:xfrm>
          <a:off x="528664" y="441702"/>
          <a:ext cx="9653722" cy="6253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93017" cy="216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698" y="0"/>
            <a:ext cx="3440621" cy="25804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657" y="4831596"/>
            <a:ext cx="2965343" cy="2026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793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68324714"/>
              </p:ext>
            </p:extLst>
          </p:nvPr>
        </p:nvGraphicFramePr>
        <p:xfrm>
          <a:off x="486684" y="0"/>
          <a:ext cx="1004527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4370938" y="2657369"/>
            <a:ext cx="2613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MINGAS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612" y="0"/>
            <a:ext cx="2737388" cy="3649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7668" cy="2030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034" y="3781586"/>
            <a:ext cx="3231829" cy="3076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8071"/>
            <a:ext cx="2634712" cy="2963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328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011314696"/>
              </p:ext>
            </p:extLst>
          </p:nvPr>
        </p:nvGraphicFramePr>
        <p:xfrm>
          <a:off x="-172291" y="1115878"/>
          <a:ext cx="12557177" cy="574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2910327" y="332623"/>
            <a:ext cx="5410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PRODUCTIVIDAD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898" y="205352"/>
            <a:ext cx="3085249" cy="2832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589"/>
            <a:ext cx="3618975" cy="27222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175" y="3905573"/>
            <a:ext cx="2979392" cy="2719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988" y="4465206"/>
            <a:ext cx="4608163" cy="2606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599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976" y="0"/>
            <a:ext cx="12408975" cy="693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23784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5134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349" y="0"/>
            <a:ext cx="6240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9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checker/>
      </p:transition>
    </mc:Choice>
    <mc:Fallback xmlns="">
      <p:transition spd="slow" advTm="3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8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6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21973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7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9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78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78" y="0"/>
            <a:ext cx="6504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prism isInverted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81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31650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481" y="0"/>
            <a:ext cx="12362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16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23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00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rush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9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20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6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332</TotalTime>
  <Words>188</Words>
  <Application>Microsoft Office PowerPoint</Application>
  <PresentationFormat>Panorámica</PresentationFormat>
  <Paragraphs>35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</dc:title>
  <dc:creator>USER</dc:creator>
  <cp:lastModifiedBy>USER</cp:lastModifiedBy>
  <cp:revision>35</cp:revision>
  <dcterms:created xsi:type="dcterms:W3CDTF">2019-03-28T16:55:53Z</dcterms:created>
  <dcterms:modified xsi:type="dcterms:W3CDTF">2089-01-01T05:27:02Z</dcterms:modified>
</cp:coreProperties>
</file>